
<file path=[Content_Types].xml><?xml version="1.0" encoding="utf-8"?>
<Types xmlns="http://schemas.openxmlformats.org/package/2006/content-types">
  <Override PartName="/customXml/itemProps3.xml" ContentType="application/vnd.openxmlformats-officedocument.customXmlProperties+xml"/>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customXml/itemProps2.xml" ContentType="application/vnd.openxmlformats-officedocument.customXmlProperties+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4"/>
  </p:sldMasterIdLst>
  <p:notesMasterIdLst>
    <p:notesMasterId r:id="rId16"/>
  </p:notesMasterIdLst>
  <p:handoutMasterIdLst>
    <p:handoutMasterId r:id="rId17"/>
  </p:handoutMasterIdLst>
  <p:sldIdLst>
    <p:sldId id="257" r:id="rId5"/>
    <p:sldId id="266" r:id="rId6"/>
    <p:sldId id="258" r:id="rId7"/>
    <p:sldId id="264" r:id="rId8"/>
    <p:sldId id="259" r:id="rId9"/>
    <p:sldId id="268" r:id="rId10"/>
    <p:sldId id="267" r:id="rId11"/>
    <p:sldId id="260" r:id="rId12"/>
    <p:sldId id="272" r:id="rId13"/>
    <p:sldId id="273" r:id="rId14"/>
    <p:sldId id="269"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 uri="{2D200454-40CA-4A62-9FC3-DE9A4176ACB9}">
      <p15:notes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8025" autoAdjust="0"/>
    <p:restoredTop sz="94660"/>
  </p:normalViewPr>
  <p:slideViewPr>
    <p:cSldViewPr snapToGrid="0">
      <p:cViewPr varScale="1">
        <p:scale>
          <a:sx n="73" d="100"/>
          <a:sy n="73" d="100"/>
        </p:scale>
        <p:origin x="-492" y="-102"/>
      </p:cViewPr>
      <p:guideLst>
        <p:guide orient="horz" pos="2160"/>
        <p:guide pos="3840"/>
      </p:guideLst>
    </p:cSldViewPr>
  </p:slideViewPr>
  <p:notesTextViewPr>
    <p:cViewPr>
      <p:scale>
        <a:sx n="1" d="1"/>
        <a:sy n="1" d="1"/>
      </p:scale>
      <p:origin x="0" y="0"/>
    </p:cViewPr>
  </p:notesTextViewPr>
  <p:notesViewPr>
    <p:cSldViewPr snapToGrid="0">
      <p:cViewPr varScale="1">
        <p:scale>
          <a:sx n="95" d="100"/>
          <a:sy n="95" d="100"/>
        </p:scale>
        <p:origin x="3582" y="90"/>
      </p:cViewPr>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E6C4206-9268-40CC-9A0E-58054071433C}" type="datetimeFigureOut">
              <a:rPr lang="en-US" smtClean="0"/>
              <a:pPr/>
              <a:t>12/14/2019</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BA521EC-3712-4956-9281-7BB8CD12B3A1}" type="slidenum">
              <a:rPr lang="en-US" smtClean="0"/>
              <a:pPr/>
              <a:t>‹#›</a:t>
            </a:fld>
            <a:endParaRPr lang="en-US"/>
          </a:p>
        </p:txBody>
      </p:sp>
    </p:spTree>
    <p:extLst>
      <p:ext uri="{BB962C8B-B14F-4D97-AF65-F5344CB8AC3E}">
        <p14:creationId xmlns="" xmlns:p14="http://schemas.microsoft.com/office/powerpoint/2010/main" val="294152866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103DC2B-B519-4E87-A4A3-521F3B6521AC}" type="datetimeFigureOut">
              <a:rPr lang="en-US" smtClean="0"/>
              <a:pPr/>
              <a:t>12/14/2019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8194953-824E-4DC7-A41B-415AFFE97069}" type="slidenum">
              <a:rPr lang="en-US" smtClean="0"/>
              <a:pPr/>
              <a:t>‹#›</a:t>
            </a:fld>
            <a:endParaRPr lang="en-US"/>
          </a:p>
        </p:txBody>
      </p:sp>
    </p:spTree>
    <p:extLst>
      <p:ext uri="{BB962C8B-B14F-4D97-AF65-F5344CB8AC3E}">
        <p14:creationId xmlns="" xmlns:p14="http://schemas.microsoft.com/office/powerpoint/2010/main" val="25542819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194953-824E-4DC7-A41B-415AFFE97069}" type="slidenum">
              <a:rPr lang="en-US" smtClean="0"/>
              <a:pPr/>
              <a:t>3</a:t>
            </a:fld>
            <a:endParaRPr lang="en-US"/>
          </a:p>
        </p:txBody>
      </p:sp>
    </p:spTree>
    <p:extLst>
      <p:ext uri="{BB962C8B-B14F-4D97-AF65-F5344CB8AC3E}">
        <p14:creationId xmlns="" xmlns:p14="http://schemas.microsoft.com/office/powerpoint/2010/main" val="4587298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194953-824E-4DC7-A41B-415AFFE97069}" type="slidenum">
              <a:rPr lang="en-US" smtClean="0"/>
              <a:pPr/>
              <a:t>5</a:t>
            </a:fld>
            <a:endParaRPr lang="en-US"/>
          </a:p>
        </p:txBody>
      </p:sp>
    </p:spTree>
    <p:extLst>
      <p:ext uri="{BB962C8B-B14F-4D97-AF65-F5344CB8AC3E}">
        <p14:creationId xmlns="" xmlns:p14="http://schemas.microsoft.com/office/powerpoint/2010/main" val="19983426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194953-824E-4DC7-A41B-415AFFE97069}" type="slidenum">
              <a:rPr lang="en-US" smtClean="0"/>
              <a:pPr/>
              <a:t>8</a:t>
            </a:fld>
            <a:endParaRPr lang="en-US"/>
          </a:p>
        </p:txBody>
      </p:sp>
    </p:spTree>
    <p:extLst>
      <p:ext uri="{BB962C8B-B14F-4D97-AF65-F5344CB8AC3E}">
        <p14:creationId xmlns="" xmlns:p14="http://schemas.microsoft.com/office/powerpoint/2010/main" val="167466721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with Picture">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email">
            <a:extLst>
              <a:ext uri="{28A0092B-C50C-407E-A947-70E740481C1C}">
                <a14:useLocalDpi xmlns="" xmlns:a14="http://schemas.microsoft.com/office/drawing/2010/main"/>
              </a:ext>
            </a:extLst>
          </a:blip>
          <a:stretch>
            <a:fillRect/>
          </a:stretch>
        </p:blipFill>
        <p:spPr bwMode="ltGray">
          <a:xfrm>
            <a:off x="0" y="1025587"/>
            <a:ext cx="12188952" cy="5832413"/>
          </a:xfrm>
          <a:prstGeom prst="rect">
            <a:avLst/>
          </a:prstGeom>
        </p:spPr>
      </p:pic>
      <p:sp>
        <p:nvSpPr>
          <p:cNvPr id="2" name="Title 1"/>
          <p:cNvSpPr>
            <a:spLocks noGrp="1"/>
          </p:cNvSpPr>
          <p:nvPr>
            <p:ph type="ctrTitle"/>
          </p:nvPr>
        </p:nvSpPr>
        <p:spPr>
          <a:xfrm>
            <a:off x="457200" y="2191108"/>
            <a:ext cx="3931920" cy="3981091"/>
          </a:xfrm>
        </p:spPr>
        <p:txBody>
          <a:bodyPr anchor="t">
            <a:noAutofit/>
          </a:bodyPr>
          <a:lstStyle>
            <a:lvl1pPr algn="ctr">
              <a:defRPr sz="8800" b="1" baseline="0"/>
            </a:lvl1pPr>
          </a:lstStyle>
          <a:p>
            <a:r>
              <a:rPr lang="en-US"/>
              <a:t>Click to edit Master title style</a:t>
            </a:r>
          </a:p>
        </p:txBody>
      </p:sp>
      <p:sp>
        <p:nvSpPr>
          <p:cNvPr id="3" name="Subtitle 2"/>
          <p:cNvSpPr>
            <a:spLocks noGrp="1"/>
          </p:cNvSpPr>
          <p:nvPr>
            <p:ph type="subTitle" idx="1"/>
          </p:nvPr>
        </p:nvSpPr>
        <p:spPr>
          <a:xfrm>
            <a:off x="457200" y="145035"/>
            <a:ext cx="3931920" cy="1821787"/>
          </a:xfrm>
        </p:spPr>
        <p:txBody>
          <a:bodyPr anchor="b">
            <a:normAutofit/>
          </a:bodyPr>
          <a:lstStyle>
            <a:lvl1pPr marL="0" indent="0" algn="ctr">
              <a:spcBef>
                <a:spcPts val="0"/>
              </a:spcBef>
              <a:buNone/>
              <a:defRPr sz="4400" cap="all" normalizeH="1" baseline="0">
                <a:solidFill>
                  <a:schemeClr val="accent6"/>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5" name="Picture Placeholder 4"/>
          <p:cNvSpPr>
            <a:spLocks noGrp="1"/>
          </p:cNvSpPr>
          <p:nvPr>
            <p:ph type="pic" sz="quarter" idx="10"/>
          </p:nvPr>
        </p:nvSpPr>
        <p:spPr>
          <a:xfrm>
            <a:off x="4654378" y="603504"/>
            <a:ext cx="6933024" cy="5650992"/>
          </a:xfrm>
          <a:solidFill>
            <a:schemeClr val="bg2"/>
          </a:solidFill>
          <a:ln w="152400">
            <a:solidFill>
              <a:schemeClr val="accent5"/>
            </a:solidFill>
            <a:miter lim="800000"/>
          </a:ln>
        </p:spPr>
        <p:txBody>
          <a:bodyPr lIns="0" tIns="365760">
            <a:noAutofit/>
          </a:bodyPr>
          <a:lstStyle>
            <a:lvl1pPr marL="0" indent="0" algn="ctr">
              <a:buNone/>
              <a:defRPr sz="2000"/>
            </a:lvl1pPr>
          </a:lstStyle>
          <a:p>
            <a:endParaRPr lang="en-US"/>
          </a:p>
        </p:txBody>
      </p:sp>
    </p:spTree>
    <p:extLst>
      <p:ext uri="{BB962C8B-B14F-4D97-AF65-F5344CB8AC3E}">
        <p14:creationId xmlns="" xmlns:p14="http://schemas.microsoft.com/office/powerpoint/2010/main" val="29466316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email">
            <a:extLst>
              <a:ext uri="{28A0092B-C50C-407E-A947-70E740481C1C}">
                <a14:useLocalDpi xmlns="" xmlns:a14="http://schemas.microsoft.com/office/drawing/2010/main"/>
              </a:ext>
            </a:extLst>
          </a:blip>
          <a:stretch>
            <a:fillRect/>
          </a:stretch>
        </p:blipFill>
        <p:spPr bwMode="ltGray">
          <a:xfrm>
            <a:off x="0" y="1025587"/>
            <a:ext cx="12188952" cy="5832413"/>
          </a:xfrm>
          <a:prstGeom prst="rect">
            <a:avLst/>
          </a:prstGeom>
        </p:spPr>
      </p:pic>
      <p:sp>
        <p:nvSpPr>
          <p:cNvPr id="2" name="Title 1"/>
          <p:cNvSpPr>
            <a:spLocks noGrp="1"/>
          </p:cNvSpPr>
          <p:nvPr>
            <p:ph type="ctrTitle"/>
          </p:nvPr>
        </p:nvSpPr>
        <p:spPr>
          <a:xfrm>
            <a:off x="1752600" y="2794704"/>
            <a:ext cx="8686800" cy="3377496"/>
          </a:xfrm>
        </p:spPr>
        <p:txBody>
          <a:bodyPr anchor="t">
            <a:noAutofit/>
          </a:bodyPr>
          <a:lstStyle>
            <a:lvl1pPr algn="ctr">
              <a:defRPr sz="8800" b="1" baseline="0"/>
            </a:lvl1pPr>
          </a:lstStyle>
          <a:p>
            <a:r>
              <a:rPr lang="en-US"/>
              <a:t>Click to edit Master title style</a:t>
            </a:r>
          </a:p>
        </p:txBody>
      </p:sp>
      <p:sp>
        <p:nvSpPr>
          <p:cNvPr id="3" name="Subtitle 2"/>
          <p:cNvSpPr>
            <a:spLocks noGrp="1"/>
          </p:cNvSpPr>
          <p:nvPr>
            <p:ph type="subTitle" idx="1"/>
          </p:nvPr>
        </p:nvSpPr>
        <p:spPr>
          <a:xfrm>
            <a:off x="1752600" y="752569"/>
            <a:ext cx="8686800" cy="1821787"/>
          </a:xfrm>
        </p:spPr>
        <p:txBody>
          <a:bodyPr anchor="b">
            <a:normAutofit/>
          </a:bodyPr>
          <a:lstStyle>
            <a:lvl1pPr marL="0" indent="0" algn="ctr">
              <a:buNone/>
              <a:defRPr sz="4400" cap="all" normalizeH="1" baseline="0">
                <a:solidFill>
                  <a:schemeClr val="accent6"/>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 xmlns:p14="http://schemas.microsoft.com/office/powerpoint/2010/main" val="253477777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wo Pictures">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email">
            <a:extLst>
              <a:ext uri="{28A0092B-C50C-407E-A947-70E740481C1C}">
                <a14:useLocalDpi xmlns="" xmlns:a14="http://schemas.microsoft.com/office/drawing/2010/main"/>
              </a:ext>
            </a:extLst>
          </a:blip>
          <a:stretch>
            <a:fillRect/>
          </a:stretch>
        </p:blipFill>
        <p:spPr bwMode="ltGray">
          <a:xfrm>
            <a:off x="3839756" y="0"/>
            <a:ext cx="8352244" cy="6803726"/>
          </a:xfrm>
          <a:prstGeom prst="rect">
            <a:avLst/>
          </a:prstGeom>
        </p:spPr>
      </p:pic>
      <p:grpSp>
        <p:nvGrpSpPr>
          <p:cNvPr id="18" name="Group 17"/>
          <p:cNvGrpSpPr/>
          <p:nvPr/>
        </p:nvGrpSpPr>
        <p:grpSpPr bwMode="ltGray">
          <a:xfrm>
            <a:off x="590550" y="5956704"/>
            <a:ext cx="3778250" cy="438234"/>
            <a:chOff x="617910" y="6052079"/>
            <a:chExt cx="3890294" cy="438234"/>
          </a:xfrm>
        </p:grpSpPr>
        <p:sp>
          <p:nvSpPr>
            <p:cNvPr id="15" name="Freeform 14"/>
            <p:cNvSpPr/>
            <p:nvPr/>
          </p:nvSpPr>
          <p:spPr bwMode="ltGray">
            <a:xfrm>
              <a:off x="617910" y="6052079"/>
              <a:ext cx="3890294" cy="0"/>
            </a:xfrm>
            <a:custGeom>
              <a:avLst/>
              <a:gdLst>
                <a:gd name="connsiteX0" fmla="*/ 0 w 3593804"/>
                <a:gd name="connsiteY0" fmla="*/ 0 h 0"/>
                <a:gd name="connsiteX1" fmla="*/ 3593804 w 3593804"/>
                <a:gd name="connsiteY1" fmla="*/ 0 h 0"/>
              </a:gdLst>
              <a:ahLst/>
              <a:cxnLst>
                <a:cxn ang="0">
                  <a:pos x="connsiteX0" y="connsiteY0"/>
                </a:cxn>
                <a:cxn ang="0">
                  <a:pos x="connsiteX1" y="connsiteY1"/>
                </a:cxn>
              </a:cxnLst>
              <a:rect l="l" t="t" r="r" b="b"/>
              <a:pathLst>
                <a:path w="3593804">
                  <a:moveTo>
                    <a:pt x="0" y="0"/>
                  </a:moveTo>
                  <a:lnTo>
                    <a:pt x="3593804" y="0"/>
                  </a:lnTo>
                </a:path>
              </a:pathLst>
            </a:custGeom>
            <a:noFill/>
            <a:ln w="12700">
              <a:solidFill>
                <a:schemeClr val="bg2">
                  <a:lumMod val="90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16" name="Freeform 15"/>
            <p:cNvSpPr/>
            <p:nvPr/>
          </p:nvSpPr>
          <p:spPr bwMode="ltGray">
            <a:xfrm>
              <a:off x="617910" y="6271196"/>
              <a:ext cx="3890294" cy="0"/>
            </a:xfrm>
            <a:custGeom>
              <a:avLst/>
              <a:gdLst>
                <a:gd name="connsiteX0" fmla="*/ 0 w 3593804"/>
                <a:gd name="connsiteY0" fmla="*/ 0 h 0"/>
                <a:gd name="connsiteX1" fmla="*/ 3593804 w 3593804"/>
                <a:gd name="connsiteY1" fmla="*/ 0 h 0"/>
              </a:gdLst>
              <a:ahLst/>
              <a:cxnLst>
                <a:cxn ang="0">
                  <a:pos x="connsiteX0" y="connsiteY0"/>
                </a:cxn>
                <a:cxn ang="0">
                  <a:pos x="connsiteX1" y="connsiteY1"/>
                </a:cxn>
              </a:cxnLst>
              <a:rect l="l" t="t" r="r" b="b"/>
              <a:pathLst>
                <a:path w="3593804">
                  <a:moveTo>
                    <a:pt x="0" y="0"/>
                  </a:moveTo>
                  <a:lnTo>
                    <a:pt x="3593804" y="0"/>
                  </a:lnTo>
                </a:path>
              </a:pathLst>
            </a:custGeom>
            <a:noFill/>
            <a:ln w="12700">
              <a:solidFill>
                <a:schemeClr val="bg2">
                  <a:lumMod val="90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17" name="Freeform 16"/>
            <p:cNvSpPr/>
            <p:nvPr/>
          </p:nvSpPr>
          <p:spPr bwMode="ltGray">
            <a:xfrm>
              <a:off x="617910" y="6490313"/>
              <a:ext cx="3890294" cy="0"/>
            </a:xfrm>
            <a:custGeom>
              <a:avLst/>
              <a:gdLst>
                <a:gd name="connsiteX0" fmla="*/ 0 w 3593804"/>
                <a:gd name="connsiteY0" fmla="*/ 0 h 0"/>
                <a:gd name="connsiteX1" fmla="*/ 3593804 w 3593804"/>
                <a:gd name="connsiteY1" fmla="*/ 0 h 0"/>
              </a:gdLst>
              <a:ahLst/>
              <a:cxnLst>
                <a:cxn ang="0">
                  <a:pos x="connsiteX0" y="connsiteY0"/>
                </a:cxn>
                <a:cxn ang="0">
                  <a:pos x="connsiteX1" y="connsiteY1"/>
                </a:cxn>
              </a:cxnLst>
              <a:rect l="l" t="t" r="r" b="b"/>
              <a:pathLst>
                <a:path w="3593804">
                  <a:moveTo>
                    <a:pt x="0" y="0"/>
                  </a:moveTo>
                  <a:lnTo>
                    <a:pt x="3593804" y="0"/>
                  </a:lnTo>
                </a:path>
              </a:pathLst>
            </a:custGeom>
            <a:noFill/>
            <a:ln w="12700">
              <a:solidFill>
                <a:schemeClr val="bg2">
                  <a:lumMod val="90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grpSp>
      <p:sp>
        <p:nvSpPr>
          <p:cNvPr id="2" name="Title 1"/>
          <p:cNvSpPr>
            <a:spLocks noGrp="1"/>
          </p:cNvSpPr>
          <p:nvPr>
            <p:ph type="title"/>
          </p:nvPr>
        </p:nvSpPr>
        <p:spPr/>
        <p:txBody>
          <a:bodyPr/>
          <a:lstStyle/>
          <a:p>
            <a:r>
              <a:rPr lang="en-US"/>
              <a:t>Click to edit Master title style</a:t>
            </a:r>
          </a:p>
        </p:txBody>
      </p:sp>
      <p:sp>
        <p:nvSpPr>
          <p:cNvPr id="6" name="Picture Placeholder 4"/>
          <p:cNvSpPr>
            <a:spLocks noGrp="1"/>
          </p:cNvSpPr>
          <p:nvPr>
            <p:ph type="pic" sz="quarter" idx="10"/>
          </p:nvPr>
        </p:nvSpPr>
        <p:spPr>
          <a:xfrm>
            <a:off x="5067300" y="1765300"/>
            <a:ext cx="6515100" cy="3657600"/>
          </a:xfrm>
          <a:solidFill>
            <a:schemeClr val="bg2"/>
          </a:solidFill>
          <a:ln w="152400">
            <a:solidFill>
              <a:schemeClr val="accent5"/>
            </a:solidFill>
            <a:miter lim="800000"/>
          </a:ln>
        </p:spPr>
        <p:txBody>
          <a:bodyPr lIns="0" tIns="365760">
            <a:noAutofit/>
          </a:bodyPr>
          <a:lstStyle>
            <a:lvl1pPr marL="0" indent="0" algn="ctr">
              <a:buNone/>
              <a:defRPr sz="2000"/>
            </a:lvl1pPr>
          </a:lstStyle>
          <a:p>
            <a:endParaRPr lang="en-US"/>
          </a:p>
        </p:txBody>
      </p:sp>
      <p:sp>
        <p:nvSpPr>
          <p:cNvPr id="7" name="Picture Placeholder 4"/>
          <p:cNvSpPr>
            <a:spLocks noGrp="1"/>
          </p:cNvSpPr>
          <p:nvPr>
            <p:ph type="pic" sz="quarter" idx="11"/>
          </p:nvPr>
        </p:nvSpPr>
        <p:spPr>
          <a:xfrm>
            <a:off x="626077" y="1765300"/>
            <a:ext cx="3723501" cy="3657600"/>
          </a:xfrm>
          <a:solidFill>
            <a:schemeClr val="bg2"/>
          </a:solidFill>
          <a:ln w="152400">
            <a:solidFill>
              <a:schemeClr val="accent5"/>
            </a:solidFill>
            <a:miter lim="800000"/>
          </a:ln>
        </p:spPr>
        <p:txBody>
          <a:bodyPr lIns="0" tIns="365760">
            <a:noAutofit/>
          </a:bodyPr>
          <a:lstStyle>
            <a:lvl1pPr marL="0" indent="0" algn="ctr">
              <a:buNone/>
              <a:defRPr sz="2000"/>
            </a:lvl1pPr>
          </a:lstStyle>
          <a:p>
            <a:endParaRPr lang="en-US"/>
          </a:p>
        </p:txBody>
      </p:sp>
      <p:sp>
        <p:nvSpPr>
          <p:cNvPr id="11" name="Text Placeholder 10"/>
          <p:cNvSpPr>
            <a:spLocks noGrp="1"/>
          </p:cNvSpPr>
          <p:nvPr>
            <p:ph type="body" sz="quarter" idx="12" hasCustomPrompt="1"/>
          </p:nvPr>
        </p:nvSpPr>
        <p:spPr>
          <a:xfrm>
            <a:off x="590550" y="5736342"/>
            <a:ext cx="3778250" cy="742156"/>
          </a:xfrm>
        </p:spPr>
        <p:txBody>
          <a:bodyPr>
            <a:noAutofit/>
          </a:bodyPr>
          <a:lstStyle>
            <a:lvl1pPr marL="0" indent="0">
              <a:lnSpc>
                <a:spcPct val="120000"/>
              </a:lnSpc>
              <a:spcBef>
                <a:spcPts val="0"/>
              </a:spcBef>
              <a:buNone/>
              <a:defRPr sz="1200">
                <a:solidFill>
                  <a:schemeClr val="tx1">
                    <a:lumMod val="60000"/>
                    <a:lumOff val="40000"/>
                  </a:schemeClr>
                </a:solidFill>
              </a:defRPr>
            </a:lvl1pPr>
            <a:lvl2pPr marL="0" indent="0">
              <a:buNone/>
              <a:defRPr sz="1200">
                <a:solidFill>
                  <a:schemeClr val="tx1">
                    <a:lumMod val="60000"/>
                    <a:lumOff val="40000"/>
                  </a:schemeClr>
                </a:solidFill>
              </a:defRPr>
            </a:lvl2pPr>
            <a:lvl3pPr marL="0" indent="0">
              <a:buNone/>
              <a:defRPr sz="1200">
                <a:solidFill>
                  <a:schemeClr val="tx1">
                    <a:lumMod val="60000"/>
                    <a:lumOff val="40000"/>
                  </a:schemeClr>
                </a:solidFill>
              </a:defRPr>
            </a:lvl3pPr>
            <a:lvl4pPr marL="0" indent="0">
              <a:buNone/>
              <a:defRPr sz="1200">
                <a:solidFill>
                  <a:schemeClr val="tx1">
                    <a:lumMod val="60000"/>
                    <a:lumOff val="40000"/>
                  </a:schemeClr>
                </a:solidFill>
              </a:defRPr>
            </a:lvl4pPr>
            <a:lvl5pPr marL="0" indent="0">
              <a:buNone/>
              <a:defRPr sz="1200">
                <a:solidFill>
                  <a:schemeClr val="tx1">
                    <a:lumMod val="60000"/>
                    <a:lumOff val="40000"/>
                  </a:schemeClr>
                </a:solidFill>
              </a:defRPr>
            </a:lvl5pPr>
            <a:lvl6pPr marL="0" indent="0">
              <a:buNone/>
              <a:defRPr sz="1200">
                <a:solidFill>
                  <a:schemeClr val="tx1">
                    <a:lumMod val="60000"/>
                    <a:lumOff val="40000"/>
                  </a:schemeClr>
                </a:solidFill>
              </a:defRPr>
            </a:lvl6pPr>
            <a:lvl7pPr marL="0" indent="0">
              <a:buNone/>
              <a:defRPr sz="1200">
                <a:solidFill>
                  <a:schemeClr val="tx1">
                    <a:lumMod val="60000"/>
                    <a:lumOff val="40000"/>
                  </a:schemeClr>
                </a:solidFill>
              </a:defRPr>
            </a:lvl7pPr>
            <a:lvl8pPr marL="0" indent="0">
              <a:buNone/>
              <a:defRPr sz="1200">
                <a:solidFill>
                  <a:schemeClr val="tx1">
                    <a:lumMod val="60000"/>
                    <a:lumOff val="40000"/>
                  </a:schemeClr>
                </a:solidFill>
              </a:defRPr>
            </a:lvl8pPr>
            <a:lvl9pPr marL="0" indent="0">
              <a:buNone/>
              <a:defRPr sz="1200">
                <a:solidFill>
                  <a:schemeClr val="tx1">
                    <a:lumMod val="60000"/>
                    <a:lumOff val="40000"/>
                  </a:schemeClr>
                </a:solidFill>
              </a:defRPr>
            </a:lvl9pPr>
          </a:lstStyle>
          <a:p>
            <a:r>
              <a:rPr lang="en-US"/>
              <a:t>Add a caption here or delete this text to add a handwritten caption after printing your album. </a:t>
            </a:r>
          </a:p>
        </p:txBody>
      </p:sp>
      <p:grpSp>
        <p:nvGrpSpPr>
          <p:cNvPr id="19" name="Group 18"/>
          <p:cNvGrpSpPr/>
          <p:nvPr/>
        </p:nvGrpSpPr>
        <p:grpSpPr bwMode="ltGray">
          <a:xfrm>
            <a:off x="5067300" y="5956704"/>
            <a:ext cx="6515100" cy="438234"/>
            <a:chOff x="617910" y="6052079"/>
            <a:chExt cx="3890294" cy="438234"/>
          </a:xfrm>
        </p:grpSpPr>
        <p:sp>
          <p:nvSpPr>
            <p:cNvPr id="20" name="Freeform 19"/>
            <p:cNvSpPr/>
            <p:nvPr/>
          </p:nvSpPr>
          <p:spPr bwMode="ltGray">
            <a:xfrm>
              <a:off x="617910" y="6052079"/>
              <a:ext cx="3890294" cy="0"/>
            </a:xfrm>
            <a:custGeom>
              <a:avLst/>
              <a:gdLst>
                <a:gd name="connsiteX0" fmla="*/ 0 w 3593804"/>
                <a:gd name="connsiteY0" fmla="*/ 0 h 0"/>
                <a:gd name="connsiteX1" fmla="*/ 3593804 w 3593804"/>
                <a:gd name="connsiteY1" fmla="*/ 0 h 0"/>
              </a:gdLst>
              <a:ahLst/>
              <a:cxnLst>
                <a:cxn ang="0">
                  <a:pos x="connsiteX0" y="connsiteY0"/>
                </a:cxn>
                <a:cxn ang="0">
                  <a:pos x="connsiteX1" y="connsiteY1"/>
                </a:cxn>
              </a:cxnLst>
              <a:rect l="l" t="t" r="r" b="b"/>
              <a:pathLst>
                <a:path w="3593804">
                  <a:moveTo>
                    <a:pt x="0" y="0"/>
                  </a:moveTo>
                  <a:lnTo>
                    <a:pt x="3593804" y="0"/>
                  </a:lnTo>
                </a:path>
              </a:pathLst>
            </a:custGeom>
            <a:noFill/>
            <a:ln w="12700">
              <a:solidFill>
                <a:schemeClr val="bg2">
                  <a:lumMod val="90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21" name="Freeform 20"/>
            <p:cNvSpPr/>
            <p:nvPr/>
          </p:nvSpPr>
          <p:spPr bwMode="ltGray">
            <a:xfrm>
              <a:off x="617910" y="6271196"/>
              <a:ext cx="3890294" cy="0"/>
            </a:xfrm>
            <a:custGeom>
              <a:avLst/>
              <a:gdLst>
                <a:gd name="connsiteX0" fmla="*/ 0 w 3593804"/>
                <a:gd name="connsiteY0" fmla="*/ 0 h 0"/>
                <a:gd name="connsiteX1" fmla="*/ 3593804 w 3593804"/>
                <a:gd name="connsiteY1" fmla="*/ 0 h 0"/>
              </a:gdLst>
              <a:ahLst/>
              <a:cxnLst>
                <a:cxn ang="0">
                  <a:pos x="connsiteX0" y="connsiteY0"/>
                </a:cxn>
                <a:cxn ang="0">
                  <a:pos x="connsiteX1" y="connsiteY1"/>
                </a:cxn>
              </a:cxnLst>
              <a:rect l="l" t="t" r="r" b="b"/>
              <a:pathLst>
                <a:path w="3593804">
                  <a:moveTo>
                    <a:pt x="0" y="0"/>
                  </a:moveTo>
                  <a:lnTo>
                    <a:pt x="3593804" y="0"/>
                  </a:lnTo>
                </a:path>
              </a:pathLst>
            </a:custGeom>
            <a:noFill/>
            <a:ln w="12700">
              <a:solidFill>
                <a:schemeClr val="bg2">
                  <a:lumMod val="90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22" name="Freeform 21"/>
            <p:cNvSpPr/>
            <p:nvPr/>
          </p:nvSpPr>
          <p:spPr bwMode="ltGray">
            <a:xfrm>
              <a:off x="617910" y="6490313"/>
              <a:ext cx="3890294" cy="0"/>
            </a:xfrm>
            <a:custGeom>
              <a:avLst/>
              <a:gdLst>
                <a:gd name="connsiteX0" fmla="*/ 0 w 3593804"/>
                <a:gd name="connsiteY0" fmla="*/ 0 h 0"/>
                <a:gd name="connsiteX1" fmla="*/ 3593804 w 3593804"/>
                <a:gd name="connsiteY1" fmla="*/ 0 h 0"/>
              </a:gdLst>
              <a:ahLst/>
              <a:cxnLst>
                <a:cxn ang="0">
                  <a:pos x="connsiteX0" y="connsiteY0"/>
                </a:cxn>
                <a:cxn ang="0">
                  <a:pos x="connsiteX1" y="connsiteY1"/>
                </a:cxn>
              </a:cxnLst>
              <a:rect l="l" t="t" r="r" b="b"/>
              <a:pathLst>
                <a:path w="3593804">
                  <a:moveTo>
                    <a:pt x="0" y="0"/>
                  </a:moveTo>
                  <a:lnTo>
                    <a:pt x="3593804" y="0"/>
                  </a:lnTo>
                </a:path>
              </a:pathLst>
            </a:custGeom>
            <a:noFill/>
            <a:ln w="12700">
              <a:solidFill>
                <a:schemeClr val="bg2">
                  <a:lumMod val="90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grpSp>
      <p:sp>
        <p:nvSpPr>
          <p:cNvPr id="23" name="Text Placeholder 10"/>
          <p:cNvSpPr>
            <a:spLocks noGrp="1"/>
          </p:cNvSpPr>
          <p:nvPr>
            <p:ph type="body" sz="quarter" idx="13" hasCustomPrompt="1"/>
          </p:nvPr>
        </p:nvSpPr>
        <p:spPr>
          <a:xfrm>
            <a:off x="5067301" y="5736342"/>
            <a:ext cx="6515100" cy="742156"/>
          </a:xfrm>
        </p:spPr>
        <p:txBody>
          <a:bodyPr>
            <a:noAutofit/>
          </a:bodyPr>
          <a:lstStyle>
            <a:lvl1pPr marL="0" indent="0">
              <a:lnSpc>
                <a:spcPct val="120000"/>
              </a:lnSpc>
              <a:spcBef>
                <a:spcPts val="0"/>
              </a:spcBef>
              <a:buNone/>
              <a:defRPr sz="1200">
                <a:solidFill>
                  <a:schemeClr val="tx1">
                    <a:lumMod val="60000"/>
                    <a:lumOff val="40000"/>
                  </a:schemeClr>
                </a:solidFill>
              </a:defRPr>
            </a:lvl1pPr>
            <a:lvl2pPr marL="0" indent="0">
              <a:buNone/>
              <a:defRPr sz="1200">
                <a:solidFill>
                  <a:schemeClr val="tx1">
                    <a:lumMod val="60000"/>
                    <a:lumOff val="40000"/>
                  </a:schemeClr>
                </a:solidFill>
              </a:defRPr>
            </a:lvl2pPr>
            <a:lvl3pPr marL="0" indent="0">
              <a:buNone/>
              <a:defRPr sz="1200">
                <a:solidFill>
                  <a:schemeClr val="tx1">
                    <a:lumMod val="60000"/>
                    <a:lumOff val="40000"/>
                  </a:schemeClr>
                </a:solidFill>
              </a:defRPr>
            </a:lvl3pPr>
            <a:lvl4pPr marL="0" indent="0">
              <a:buNone/>
              <a:defRPr sz="1200">
                <a:solidFill>
                  <a:schemeClr val="tx1">
                    <a:lumMod val="60000"/>
                    <a:lumOff val="40000"/>
                  </a:schemeClr>
                </a:solidFill>
              </a:defRPr>
            </a:lvl4pPr>
            <a:lvl5pPr marL="0" indent="0">
              <a:buNone/>
              <a:defRPr sz="1200">
                <a:solidFill>
                  <a:schemeClr val="tx1">
                    <a:lumMod val="60000"/>
                    <a:lumOff val="40000"/>
                  </a:schemeClr>
                </a:solidFill>
              </a:defRPr>
            </a:lvl5pPr>
            <a:lvl6pPr marL="0" indent="0">
              <a:buNone/>
              <a:defRPr sz="1200">
                <a:solidFill>
                  <a:schemeClr val="tx1">
                    <a:lumMod val="60000"/>
                    <a:lumOff val="40000"/>
                  </a:schemeClr>
                </a:solidFill>
              </a:defRPr>
            </a:lvl6pPr>
            <a:lvl7pPr marL="0" indent="0">
              <a:buNone/>
              <a:defRPr sz="1200">
                <a:solidFill>
                  <a:schemeClr val="tx1">
                    <a:lumMod val="60000"/>
                    <a:lumOff val="40000"/>
                  </a:schemeClr>
                </a:solidFill>
              </a:defRPr>
            </a:lvl7pPr>
            <a:lvl8pPr marL="0" indent="0">
              <a:buNone/>
              <a:defRPr sz="1200">
                <a:solidFill>
                  <a:schemeClr val="tx1">
                    <a:lumMod val="60000"/>
                    <a:lumOff val="40000"/>
                  </a:schemeClr>
                </a:solidFill>
              </a:defRPr>
            </a:lvl8pPr>
            <a:lvl9pPr marL="0" indent="0">
              <a:buNone/>
              <a:defRPr sz="1200">
                <a:solidFill>
                  <a:schemeClr val="tx1">
                    <a:lumMod val="60000"/>
                    <a:lumOff val="40000"/>
                  </a:schemeClr>
                </a:solidFill>
              </a:defRPr>
            </a:lvl9pPr>
          </a:lstStyle>
          <a:p>
            <a:r>
              <a:rPr lang="en-US"/>
              <a:t>Add a caption here or delete this text to add a handwritten caption after printing your album. </a:t>
            </a:r>
          </a:p>
        </p:txBody>
      </p:sp>
    </p:spTree>
    <p:extLst>
      <p:ext uri="{BB962C8B-B14F-4D97-AF65-F5344CB8AC3E}">
        <p14:creationId xmlns="" xmlns:p14="http://schemas.microsoft.com/office/powerpoint/2010/main" val="265650970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hree Pictures">
    <p:spTree>
      <p:nvGrpSpPr>
        <p:cNvPr id="1" name=""/>
        <p:cNvGrpSpPr/>
        <p:nvPr/>
      </p:nvGrpSpPr>
      <p:grpSpPr>
        <a:xfrm>
          <a:off x="0" y="0"/>
          <a:ext cx="0" cy="0"/>
          <a:chOff x="0" y="0"/>
          <a:chExt cx="0" cy="0"/>
        </a:xfrm>
      </p:grpSpPr>
      <p:pic>
        <p:nvPicPr>
          <p:cNvPr id="14" name="Picture 13"/>
          <p:cNvPicPr>
            <a:picLocks noChangeAspect="1"/>
          </p:cNvPicPr>
          <p:nvPr/>
        </p:nvPicPr>
        <p:blipFill>
          <a:blip r:embed="rId2" cstate="email">
            <a:extLst>
              <a:ext uri="{28A0092B-C50C-407E-A947-70E740481C1C}">
                <a14:useLocalDpi xmlns="" xmlns:a14="http://schemas.microsoft.com/office/drawing/2010/main"/>
              </a:ext>
            </a:extLst>
          </a:blip>
          <a:stretch>
            <a:fillRect/>
          </a:stretch>
        </p:blipFill>
        <p:spPr bwMode="ltGray">
          <a:xfrm>
            <a:off x="7109496" y="0"/>
            <a:ext cx="5082503" cy="4140200"/>
          </a:xfrm>
          <a:prstGeom prst="rect">
            <a:avLst/>
          </a:prstGeom>
        </p:spPr>
      </p:pic>
      <p:pic>
        <p:nvPicPr>
          <p:cNvPr id="15" name="Picture 14"/>
          <p:cNvPicPr>
            <a:picLocks noChangeAspect="1"/>
          </p:cNvPicPr>
          <p:nvPr/>
        </p:nvPicPr>
        <p:blipFill>
          <a:blip r:embed="rId3" cstate="email">
            <a:extLst>
              <a:ext uri="{28A0092B-C50C-407E-A947-70E740481C1C}">
                <a14:useLocalDpi xmlns="" xmlns:a14="http://schemas.microsoft.com/office/drawing/2010/main"/>
              </a:ext>
            </a:extLst>
          </a:blip>
          <a:stretch>
            <a:fillRect/>
          </a:stretch>
        </p:blipFill>
        <p:spPr bwMode="ltGray">
          <a:xfrm flipH="1" flipV="1">
            <a:off x="0" y="54274"/>
            <a:ext cx="8352244" cy="6803726"/>
          </a:xfrm>
          <a:prstGeom prst="rect">
            <a:avLst/>
          </a:prstGeom>
        </p:spPr>
      </p:pic>
      <p:grpSp>
        <p:nvGrpSpPr>
          <p:cNvPr id="3" name="Group 2"/>
          <p:cNvGrpSpPr/>
          <p:nvPr/>
        </p:nvGrpSpPr>
        <p:grpSpPr bwMode="ltGray">
          <a:xfrm>
            <a:off x="7327900" y="5740011"/>
            <a:ext cx="4406900" cy="654927"/>
            <a:chOff x="6095999" y="5740011"/>
            <a:chExt cx="5638801" cy="654927"/>
          </a:xfrm>
        </p:grpSpPr>
        <p:sp>
          <p:nvSpPr>
            <p:cNvPr id="26" name="Freeform 25"/>
            <p:cNvSpPr/>
            <p:nvPr/>
          </p:nvSpPr>
          <p:spPr bwMode="ltGray">
            <a:xfrm>
              <a:off x="6095999" y="6175821"/>
              <a:ext cx="5638801" cy="0"/>
            </a:xfrm>
            <a:custGeom>
              <a:avLst/>
              <a:gdLst>
                <a:gd name="connsiteX0" fmla="*/ 0 w 3593804"/>
                <a:gd name="connsiteY0" fmla="*/ 0 h 0"/>
                <a:gd name="connsiteX1" fmla="*/ 3593804 w 3593804"/>
                <a:gd name="connsiteY1" fmla="*/ 0 h 0"/>
              </a:gdLst>
              <a:ahLst/>
              <a:cxnLst>
                <a:cxn ang="0">
                  <a:pos x="connsiteX0" y="connsiteY0"/>
                </a:cxn>
                <a:cxn ang="0">
                  <a:pos x="connsiteX1" y="connsiteY1"/>
                </a:cxn>
              </a:cxnLst>
              <a:rect l="l" t="t" r="r" b="b"/>
              <a:pathLst>
                <a:path w="3593804">
                  <a:moveTo>
                    <a:pt x="0" y="0"/>
                  </a:moveTo>
                  <a:lnTo>
                    <a:pt x="3593804" y="0"/>
                  </a:lnTo>
                </a:path>
              </a:pathLst>
            </a:custGeom>
            <a:noFill/>
            <a:ln w="12700">
              <a:solidFill>
                <a:schemeClr val="bg2">
                  <a:lumMod val="90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27" name="Freeform 26"/>
            <p:cNvSpPr/>
            <p:nvPr/>
          </p:nvSpPr>
          <p:spPr bwMode="ltGray">
            <a:xfrm>
              <a:off x="6095999" y="6394938"/>
              <a:ext cx="5638801" cy="0"/>
            </a:xfrm>
            <a:custGeom>
              <a:avLst/>
              <a:gdLst>
                <a:gd name="connsiteX0" fmla="*/ 0 w 3593804"/>
                <a:gd name="connsiteY0" fmla="*/ 0 h 0"/>
                <a:gd name="connsiteX1" fmla="*/ 3593804 w 3593804"/>
                <a:gd name="connsiteY1" fmla="*/ 0 h 0"/>
              </a:gdLst>
              <a:ahLst/>
              <a:cxnLst>
                <a:cxn ang="0">
                  <a:pos x="connsiteX0" y="connsiteY0"/>
                </a:cxn>
                <a:cxn ang="0">
                  <a:pos x="connsiteX1" y="connsiteY1"/>
                </a:cxn>
              </a:cxnLst>
              <a:rect l="l" t="t" r="r" b="b"/>
              <a:pathLst>
                <a:path w="3593804">
                  <a:moveTo>
                    <a:pt x="0" y="0"/>
                  </a:moveTo>
                  <a:lnTo>
                    <a:pt x="3593804" y="0"/>
                  </a:lnTo>
                </a:path>
              </a:pathLst>
            </a:custGeom>
            <a:noFill/>
            <a:ln w="12700">
              <a:solidFill>
                <a:schemeClr val="bg2">
                  <a:lumMod val="90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29" name="Freeform 28"/>
            <p:cNvSpPr/>
            <p:nvPr/>
          </p:nvSpPr>
          <p:spPr bwMode="ltGray">
            <a:xfrm>
              <a:off x="6095999" y="5740011"/>
              <a:ext cx="5638801" cy="0"/>
            </a:xfrm>
            <a:custGeom>
              <a:avLst/>
              <a:gdLst>
                <a:gd name="connsiteX0" fmla="*/ 0 w 3593804"/>
                <a:gd name="connsiteY0" fmla="*/ 0 h 0"/>
                <a:gd name="connsiteX1" fmla="*/ 3593804 w 3593804"/>
                <a:gd name="connsiteY1" fmla="*/ 0 h 0"/>
              </a:gdLst>
              <a:ahLst/>
              <a:cxnLst>
                <a:cxn ang="0">
                  <a:pos x="connsiteX0" y="connsiteY0"/>
                </a:cxn>
                <a:cxn ang="0">
                  <a:pos x="connsiteX1" y="connsiteY1"/>
                </a:cxn>
              </a:cxnLst>
              <a:rect l="l" t="t" r="r" b="b"/>
              <a:pathLst>
                <a:path w="3593804">
                  <a:moveTo>
                    <a:pt x="0" y="0"/>
                  </a:moveTo>
                  <a:lnTo>
                    <a:pt x="3593804" y="0"/>
                  </a:lnTo>
                </a:path>
              </a:pathLst>
            </a:custGeom>
            <a:noFill/>
            <a:ln w="12700">
              <a:solidFill>
                <a:schemeClr val="bg2">
                  <a:lumMod val="90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30" name="Freeform 29"/>
            <p:cNvSpPr/>
            <p:nvPr/>
          </p:nvSpPr>
          <p:spPr bwMode="ltGray">
            <a:xfrm>
              <a:off x="6095999" y="5959128"/>
              <a:ext cx="5638801" cy="0"/>
            </a:xfrm>
            <a:custGeom>
              <a:avLst/>
              <a:gdLst>
                <a:gd name="connsiteX0" fmla="*/ 0 w 3593804"/>
                <a:gd name="connsiteY0" fmla="*/ 0 h 0"/>
                <a:gd name="connsiteX1" fmla="*/ 3593804 w 3593804"/>
                <a:gd name="connsiteY1" fmla="*/ 0 h 0"/>
              </a:gdLst>
              <a:ahLst/>
              <a:cxnLst>
                <a:cxn ang="0">
                  <a:pos x="connsiteX0" y="connsiteY0"/>
                </a:cxn>
                <a:cxn ang="0">
                  <a:pos x="connsiteX1" y="connsiteY1"/>
                </a:cxn>
              </a:cxnLst>
              <a:rect l="l" t="t" r="r" b="b"/>
              <a:pathLst>
                <a:path w="3593804">
                  <a:moveTo>
                    <a:pt x="0" y="0"/>
                  </a:moveTo>
                  <a:lnTo>
                    <a:pt x="3593804" y="0"/>
                  </a:lnTo>
                </a:path>
              </a:pathLst>
            </a:custGeom>
            <a:noFill/>
            <a:ln w="12700">
              <a:solidFill>
                <a:schemeClr val="bg2">
                  <a:lumMod val="90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grpSp>
      <p:sp>
        <p:nvSpPr>
          <p:cNvPr id="2" name="Title 1"/>
          <p:cNvSpPr>
            <a:spLocks noGrp="1"/>
          </p:cNvSpPr>
          <p:nvPr>
            <p:ph type="title"/>
          </p:nvPr>
        </p:nvSpPr>
        <p:spPr>
          <a:xfrm>
            <a:off x="7327900" y="3812875"/>
            <a:ext cx="4406899" cy="1672821"/>
          </a:xfrm>
        </p:spPr>
        <p:txBody>
          <a:bodyPr>
            <a:normAutofit/>
          </a:bodyPr>
          <a:lstStyle>
            <a:lvl1pPr>
              <a:defRPr sz="4800"/>
            </a:lvl1pPr>
          </a:lstStyle>
          <a:p>
            <a:r>
              <a:rPr lang="en-US"/>
              <a:t>Click to edit Master title style</a:t>
            </a:r>
          </a:p>
        </p:txBody>
      </p:sp>
      <p:sp>
        <p:nvSpPr>
          <p:cNvPr id="6" name="Picture Placeholder 4"/>
          <p:cNvSpPr>
            <a:spLocks noGrp="1"/>
          </p:cNvSpPr>
          <p:nvPr>
            <p:ph type="pic" sz="quarter" idx="10"/>
          </p:nvPr>
        </p:nvSpPr>
        <p:spPr>
          <a:xfrm rot="300000">
            <a:off x="8811848" y="833013"/>
            <a:ext cx="2743200" cy="2441448"/>
          </a:xfrm>
          <a:solidFill>
            <a:schemeClr val="bg2"/>
          </a:solidFill>
          <a:ln w="152400">
            <a:solidFill>
              <a:schemeClr val="accent5"/>
            </a:solidFill>
            <a:miter lim="800000"/>
          </a:ln>
        </p:spPr>
        <p:txBody>
          <a:bodyPr lIns="0" tIns="365760">
            <a:noAutofit/>
          </a:bodyPr>
          <a:lstStyle>
            <a:lvl1pPr marL="0" indent="0" algn="ctr">
              <a:buNone/>
              <a:defRPr sz="2000"/>
            </a:lvl1pPr>
          </a:lstStyle>
          <a:p>
            <a:endParaRPr lang="en-US"/>
          </a:p>
        </p:txBody>
      </p:sp>
      <p:sp>
        <p:nvSpPr>
          <p:cNvPr id="7" name="Picture Placeholder 4"/>
          <p:cNvSpPr>
            <a:spLocks noGrp="1"/>
          </p:cNvSpPr>
          <p:nvPr>
            <p:ph type="pic" sz="quarter" idx="11"/>
          </p:nvPr>
        </p:nvSpPr>
        <p:spPr>
          <a:xfrm>
            <a:off x="617838" y="603504"/>
            <a:ext cx="5798388" cy="5650992"/>
          </a:xfrm>
          <a:solidFill>
            <a:schemeClr val="bg2"/>
          </a:solidFill>
          <a:ln w="152400">
            <a:solidFill>
              <a:schemeClr val="accent5"/>
            </a:solidFill>
            <a:miter lim="800000"/>
          </a:ln>
        </p:spPr>
        <p:txBody>
          <a:bodyPr lIns="0" tIns="365760">
            <a:noAutofit/>
          </a:bodyPr>
          <a:lstStyle>
            <a:lvl1pPr marL="0" indent="0" algn="ctr">
              <a:buNone/>
              <a:defRPr sz="2000"/>
            </a:lvl1pPr>
          </a:lstStyle>
          <a:p>
            <a:endParaRPr lang="en-US"/>
          </a:p>
        </p:txBody>
      </p:sp>
      <p:sp>
        <p:nvSpPr>
          <p:cNvPr id="28" name="Text Placeholder 10"/>
          <p:cNvSpPr>
            <a:spLocks noGrp="1"/>
          </p:cNvSpPr>
          <p:nvPr>
            <p:ph type="body" sz="quarter" idx="13" hasCustomPrompt="1"/>
          </p:nvPr>
        </p:nvSpPr>
        <p:spPr>
          <a:xfrm>
            <a:off x="7327900" y="5526881"/>
            <a:ext cx="4406900" cy="943379"/>
          </a:xfrm>
        </p:spPr>
        <p:txBody>
          <a:bodyPr>
            <a:noAutofit/>
          </a:bodyPr>
          <a:lstStyle>
            <a:lvl1pPr marL="0" indent="0">
              <a:lnSpc>
                <a:spcPct val="120000"/>
              </a:lnSpc>
              <a:spcBef>
                <a:spcPts val="0"/>
              </a:spcBef>
              <a:buNone/>
              <a:defRPr sz="1200">
                <a:solidFill>
                  <a:schemeClr val="tx1">
                    <a:lumMod val="60000"/>
                    <a:lumOff val="40000"/>
                  </a:schemeClr>
                </a:solidFill>
              </a:defRPr>
            </a:lvl1pPr>
            <a:lvl2pPr marL="0" indent="0">
              <a:buNone/>
              <a:defRPr sz="1200">
                <a:solidFill>
                  <a:schemeClr val="tx1">
                    <a:lumMod val="60000"/>
                    <a:lumOff val="40000"/>
                  </a:schemeClr>
                </a:solidFill>
              </a:defRPr>
            </a:lvl2pPr>
            <a:lvl3pPr marL="0" indent="0">
              <a:buNone/>
              <a:defRPr sz="1200">
                <a:solidFill>
                  <a:schemeClr val="tx1">
                    <a:lumMod val="60000"/>
                    <a:lumOff val="40000"/>
                  </a:schemeClr>
                </a:solidFill>
              </a:defRPr>
            </a:lvl3pPr>
            <a:lvl4pPr marL="0" indent="0">
              <a:buNone/>
              <a:defRPr sz="1200">
                <a:solidFill>
                  <a:schemeClr val="tx1">
                    <a:lumMod val="60000"/>
                    <a:lumOff val="40000"/>
                  </a:schemeClr>
                </a:solidFill>
              </a:defRPr>
            </a:lvl4pPr>
            <a:lvl5pPr marL="0" indent="0">
              <a:buNone/>
              <a:defRPr sz="1200">
                <a:solidFill>
                  <a:schemeClr val="tx1">
                    <a:lumMod val="60000"/>
                    <a:lumOff val="40000"/>
                  </a:schemeClr>
                </a:solidFill>
              </a:defRPr>
            </a:lvl5pPr>
            <a:lvl6pPr marL="0" indent="0">
              <a:buNone/>
              <a:defRPr sz="1200">
                <a:solidFill>
                  <a:schemeClr val="tx1">
                    <a:lumMod val="60000"/>
                    <a:lumOff val="40000"/>
                  </a:schemeClr>
                </a:solidFill>
              </a:defRPr>
            </a:lvl6pPr>
            <a:lvl7pPr marL="0" indent="0">
              <a:buNone/>
              <a:defRPr sz="1200">
                <a:solidFill>
                  <a:schemeClr val="tx1">
                    <a:lumMod val="60000"/>
                    <a:lumOff val="40000"/>
                  </a:schemeClr>
                </a:solidFill>
              </a:defRPr>
            </a:lvl7pPr>
            <a:lvl8pPr marL="0" indent="0">
              <a:buNone/>
              <a:defRPr sz="1200">
                <a:solidFill>
                  <a:schemeClr val="tx1">
                    <a:lumMod val="60000"/>
                    <a:lumOff val="40000"/>
                  </a:schemeClr>
                </a:solidFill>
              </a:defRPr>
            </a:lvl8pPr>
            <a:lvl9pPr marL="0" indent="0">
              <a:buNone/>
              <a:defRPr sz="1200">
                <a:solidFill>
                  <a:schemeClr val="tx1">
                    <a:lumMod val="60000"/>
                    <a:lumOff val="40000"/>
                  </a:schemeClr>
                </a:solidFill>
              </a:defRPr>
            </a:lvl9pPr>
          </a:lstStyle>
          <a:p>
            <a:r>
              <a:rPr lang="en-US"/>
              <a:t>Add a caption here or delete this text to add a handwritten caption after printing your album. </a:t>
            </a:r>
          </a:p>
        </p:txBody>
      </p:sp>
      <p:sp>
        <p:nvSpPr>
          <p:cNvPr id="31" name="Picture Placeholder 4"/>
          <p:cNvSpPr>
            <a:spLocks noGrp="1"/>
          </p:cNvSpPr>
          <p:nvPr>
            <p:ph type="pic" sz="quarter" idx="14"/>
          </p:nvPr>
        </p:nvSpPr>
        <p:spPr>
          <a:xfrm rot="21360000">
            <a:off x="7288093" y="1228792"/>
            <a:ext cx="1682496" cy="2194560"/>
          </a:xfrm>
          <a:solidFill>
            <a:schemeClr val="bg2"/>
          </a:solidFill>
          <a:ln w="152400">
            <a:solidFill>
              <a:schemeClr val="accent6"/>
            </a:solidFill>
            <a:miter lim="800000"/>
          </a:ln>
        </p:spPr>
        <p:txBody>
          <a:bodyPr lIns="0" tIns="365760">
            <a:noAutofit/>
          </a:bodyPr>
          <a:lstStyle>
            <a:lvl1pPr marL="0" indent="0" algn="ctr">
              <a:buNone/>
              <a:defRPr sz="2000"/>
            </a:lvl1pPr>
          </a:lstStyle>
          <a:p>
            <a:endParaRPr lang="en-US"/>
          </a:p>
        </p:txBody>
      </p:sp>
    </p:spTree>
    <p:extLst>
      <p:ext uri="{BB962C8B-B14F-4D97-AF65-F5344CB8AC3E}">
        <p14:creationId xmlns="" xmlns:p14="http://schemas.microsoft.com/office/powerpoint/2010/main" val="149146285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wo Pictures A">
    <p:spTree>
      <p:nvGrpSpPr>
        <p:cNvPr id="1" name=""/>
        <p:cNvGrpSpPr/>
        <p:nvPr/>
      </p:nvGrpSpPr>
      <p:grpSpPr>
        <a:xfrm>
          <a:off x="0" y="0"/>
          <a:ext cx="0" cy="0"/>
          <a:chOff x="0" y="0"/>
          <a:chExt cx="0" cy="0"/>
        </a:xfrm>
      </p:grpSpPr>
      <p:pic>
        <p:nvPicPr>
          <p:cNvPr id="14" name="Picture 13"/>
          <p:cNvPicPr>
            <a:picLocks noChangeAspect="1"/>
          </p:cNvPicPr>
          <p:nvPr/>
        </p:nvPicPr>
        <p:blipFill>
          <a:blip r:embed="rId2" cstate="email">
            <a:extLst>
              <a:ext uri="{28A0092B-C50C-407E-A947-70E740481C1C}">
                <a14:useLocalDpi xmlns="" xmlns:a14="http://schemas.microsoft.com/office/drawing/2010/main"/>
              </a:ext>
            </a:extLst>
          </a:blip>
          <a:stretch>
            <a:fillRect/>
          </a:stretch>
        </p:blipFill>
        <p:spPr bwMode="ltGray">
          <a:xfrm>
            <a:off x="2520" y="1406814"/>
            <a:ext cx="12188952" cy="5451186"/>
          </a:xfrm>
          <a:prstGeom prst="rect">
            <a:avLst/>
          </a:prstGeom>
        </p:spPr>
      </p:pic>
      <p:grpSp>
        <p:nvGrpSpPr>
          <p:cNvPr id="3" name="Group 2"/>
          <p:cNvGrpSpPr/>
          <p:nvPr/>
        </p:nvGrpSpPr>
        <p:grpSpPr bwMode="ltGray">
          <a:xfrm>
            <a:off x="6724050" y="1104861"/>
            <a:ext cx="4406900" cy="654927"/>
            <a:chOff x="6095999" y="5740011"/>
            <a:chExt cx="5638801" cy="654927"/>
          </a:xfrm>
        </p:grpSpPr>
        <p:sp>
          <p:nvSpPr>
            <p:cNvPr id="26" name="Freeform 25"/>
            <p:cNvSpPr/>
            <p:nvPr/>
          </p:nvSpPr>
          <p:spPr bwMode="ltGray">
            <a:xfrm>
              <a:off x="6095999" y="6175821"/>
              <a:ext cx="5638801" cy="0"/>
            </a:xfrm>
            <a:custGeom>
              <a:avLst/>
              <a:gdLst>
                <a:gd name="connsiteX0" fmla="*/ 0 w 3593804"/>
                <a:gd name="connsiteY0" fmla="*/ 0 h 0"/>
                <a:gd name="connsiteX1" fmla="*/ 3593804 w 3593804"/>
                <a:gd name="connsiteY1" fmla="*/ 0 h 0"/>
              </a:gdLst>
              <a:ahLst/>
              <a:cxnLst>
                <a:cxn ang="0">
                  <a:pos x="connsiteX0" y="connsiteY0"/>
                </a:cxn>
                <a:cxn ang="0">
                  <a:pos x="connsiteX1" y="connsiteY1"/>
                </a:cxn>
              </a:cxnLst>
              <a:rect l="l" t="t" r="r" b="b"/>
              <a:pathLst>
                <a:path w="3593804">
                  <a:moveTo>
                    <a:pt x="0" y="0"/>
                  </a:moveTo>
                  <a:lnTo>
                    <a:pt x="3593804" y="0"/>
                  </a:lnTo>
                </a:path>
              </a:pathLst>
            </a:custGeom>
            <a:noFill/>
            <a:ln w="12700">
              <a:solidFill>
                <a:schemeClr val="bg2">
                  <a:lumMod val="90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27" name="Freeform 26"/>
            <p:cNvSpPr/>
            <p:nvPr/>
          </p:nvSpPr>
          <p:spPr bwMode="ltGray">
            <a:xfrm>
              <a:off x="6095999" y="6394938"/>
              <a:ext cx="5638801" cy="0"/>
            </a:xfrm>
            <a:custGeom>
              <a:avLst/>
              <a:gdLst>
                <a:gd name="connsiteX0" fmla="*/ 0 w 3593804"/>
                <a:gd name="connsiteY0" fmla="*/ 0 h 0"/>
                <a:gd name="connsiteX1" fmla="*/ 3593804 w 3593804"/>
                <a:gd name="connsiteY1" fmla="*/ 0 h 0"/>
              </a:gdLst>
              <a:ahLst/>
              <a:cxnLst>
                <a:cxn ang="0">
                  <a:pos x="connsiteX0" y="connsiteY0"/>
                </a:cxn>
                <a:cxn ang="0">
                  <a:pos x="connsiteX1" y="connsiteY1"/>
                </a:cxn>
              </a:cxnLst>
              <a:rect l="l" t="t" r="r" b="b"/>
              <a:pathLst>
                <a:path w="3593804">
                  <a:moveTo>
                    <a:pt x="0" y="0"/>
                  </a:moveTo>
                  <a:lnTo>
                    <a:pt x="3593804" y="0"/>
                  </a:lnTo>
                </a:path>
              </a:pathLst>
            </a:custGeom>
            <a:noFill/>
            <a:ln w="12700">
              <a:solidFill>
                <a:schemeClr val="bg2">
                  <a:lumMod val="90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29" name="Freeform 28"/>
            <p:cNvSpPr/>
            <p:nvPr/>
          </p:nvSpPr>
          <p:spPr bwMode="ltGray">
            <a:xfrm>
              <a:off x="6095999" y="5740011"/>
              <a:ext cx="5638801" cy="0"/>
            </a:xfrm>
            <a:custGeom>
              <a:avLst/>
              <a:gdLst>
                <a:gd name="connsiteX0" fmla="*/ 0 w 3593804"/>
                <a:gd name="connsiteY0" fmla="*/ 0 h 0"/>
                <a:gd name="connsiteX1" fmla="*/ 3593804 w 3593804"/>
                <a:gd name="connsiteY1" fmla="*/ 0 h 0"/>
              </a:gdLst>
              <a:ahLst/>
              <a:cxnLst>
                <a:cxn ang="0">
                  <a:pos x="connsiteX0" y="connsiteY0"/>
                </a:cxn>
                <a:cxn ang="0">
                  <a:pos x="connsiteX1" y="connsiteY1"/>
                </a:cxn>
              </a:cxnLst>
              <a:rect l="l" t="t" r="r" b="b"/>
              <a:pathLst>
                <a:path w="3593804">
                  <a:moveTo>
                    <a:pt x="0" y="0"/>
                  </a:moveTo>
                  <a:lnTo>
                    <a:pt x="3593804" y="0"/>
                  </a:lnTo>
                </a:path>
              </a:pathLst>
            </a:custGeom>
            <a:noFill/>
            <a:ln w="12700">
              <a:solidFill>
                <a:schemeClr val="bg2">
                  <a:lumMod val="90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30" name="Freeform 29"/>
            <p:cNvSpPr/>
            <p:nvPr/>
          </p:nvSpPr>
          <p:spPr bwMode="ltGray">
            <a:xfrm>
              <a:off x="6095999" y="5959128"/>
              <a:ext cx="5638801" cy="0"/>
            </a:xfrm>
            <a:custGeom>
              <a:avLst/>
              <a:gdLst>
                <a:gd name="connsiteX0" fmla="*/ 0 w 3593804"/>
                <a:gd name="connsiteY0" fmla="*/ 0 h 0"/>
                <a:gd name="connsiteX1" fmla="*/ 3593804 w 3593804"/>
                <a:gd name="connsiteY1" fmla="*/ 0 h 0"/>
              </a:gdLst>
              <a:ahLst/>
              <a:cxnLst>
                <a:cxn ang="0">
                  <a:pos x="connsiteX0" y="connsiteY0"/>
                </a:cxn>
                <a:cxn ang="0">
                  <a:pos x="connsiteX1" y="connsiteY1"/>
                </a:cxn>
              </a:cxnLst>
              <a:rect l="l" t="t" r="r" b="b"/>
              <a:pathLst>
                <a:path w="3593804">
                  <a:moveTo>
                    <a:pt x="0" y="0"/>
                  </a:moveTo>
                  <a:lnTo>
                    <a:pt x="3593804" y="0"/>
                  </a:lnTo>
                </a:path>
              </a:pathLst>
            </a:custGeom>
            <a:noFill/>
            <a:ln w="12700">
              <a:solidFill>
                <a:schemeClr val="bg2">
                  <a:lumMod val="90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grpSp>
      <p:sp>
        <p:nvSpPr>
          <p:cNvPr id="2" name="Title 1"/>
          <p:cNvSpPr>
            <a:spLocks noGrp="1"/>
          </p:cNvSpPr>
          <p:nvPr>
            <p:ph type="title"/>
          </p:nvPr>
        </p:nvSpPr>
        <p:spPr>
          <a:xfrm>
            <a:off x="457200" y="342901"/>
            <a:ext cx="5638800" cy="1257300"/>
          </a:xfrm>
        </p:spPr>
        <p:txBody>
          <a:bodyPr>
            <a:normAutofit/>
          </a:bodyPr>
          <a:lstStyle>
            <a:lvl1pPr>
              <a:defRPr sz="4800"/>
            </a:lvl1pPr>
          </a:lstStyle>
          <a:p>
            <a:r>
              <a:rPr lang="en-US"/>
              <a:t>Click to edit Master title style</a:t>
            </a:r>
          </a:p>
        </p:txBody>
      </p:sp>
      <p:sp>
        <p:nvSpPr>
          <p:cNvPr id="7" name="Picture Placeholder 4"/>
          <p:cNvSpPr>
            <a:spLocks noGrp="1"/>
          </p:cNvSpPr>
          <p:nvPr>
            <p:ph type="pic" sz="quarter" idx="11"/>
          </p:nvPr>
        </p:nvSpPr>
        <p:spPr>
          <a:xfrm rot="21300000">
            <a:off x="559301" y="2002771"/>
            <a:ext cx="5760720" cy="3977640"/>
          </a:xfrm>
          <a:solidFill>
            <a:schemeClr val="bg2"/>
          </a:solidFill>
          <a:ln w="152400">
            <a:solidFill>
              <a:schemeClr val="accent6"/>
            </a:solidFill>
            <a:miter lim="800000"/>
          </a:ln>
        </p:spPr>
        <p:txBody>
          <a:bodyPr lIns="0" tIns="365760">
            <a:noAutofit/>
          </a:bodyPr>
          <a:lstStyle>
            <a:lvl1pPr marL="0" indent="0" algn="ctr">
              <a:buNone/>
              <a:defRPr sz="2000"/>
            </a:lvl1pPr>
          </a:lstStyle>
          <a:p>
            <a:endParaRPr lang="en-US"/>
          </a:p>
        </p:txBody>
      </p:sp>
      <p:sp>
        <p:nvSpPr>
          <p:cNvPr id="28" name="Text Placeholder 10"/>
          <p:cNvSpPr>
            <a:spLocks noGrp="1"/>
          </p:cNvSpPr>
          <p:nvPr>
            <p:ph type="body" sz="quarter" idx="13" hasCustomPrompt="1"/>
          </p:nvPr>
        </p:nvSpPr>
        <p:spPr>
          <a:xfrm>
            <a:off x="6724050" y="891731"/>
            <a:ext cx="4406900" cy="943379"/>
          </a:xfrm>
        </p:spPr>
        <p:txBody>
          <a:bodyPr>
            <a:noAutofit/>
          </a:bodyPr>
          <a:lstStyle>
            <a:lvl1pPr marL="0" indent="0">
              <a:lnSpc>
                <a:spcPct val="120000"/>
              </a:lnSpc>
              <a:spcBef>
                <a:spcPts val="0"/>
              </a:spcBef>
              <a:buNone/>
              <a:defRPr sz="1200">
                <a:solidFill>
                  <a:schemeClr val="tx1">
                    <a:lumMod val="60000"/>
                    <a:lumOff val="40000"/>
                  </a:schemeClr>
                </a:solidFill>
              </a:defRPr>
            </a:lvl1pPr>
            <a:lvl2pPr marL="0" indent="0">
              <a:buNone/>
              <a:defRPr sz="1200">
                <a:solidFill>
                  <a:schemeClr val="tx1">
                    <a:lumMod val="60000"/>
                    <a:lumOff val="40000"/>
                  </a:schemeClr>
                </a:solidFill>
              </a:defRPr>
            </a:lvl2pPr>
            <a:lvl3pPr marL="0" indent="0">
              <a:buNone/>
              <a:defRPr sz="1200">
                <a:solidFill>
                  <a:schemeClr val="tx1">
                    <a:lumMod val="60000"/>
                    <a:lumOff val="40000"/>
                  </a:schemeClr>
                </a:solidFill>
              </a:defRPr>
            </a:lvl3pPr>
            <a:lvl4pPr marL="0" indent="0">
              <a:buNone/>
              <a:defRPr sz="1200">
                <a:solidFill>
                  <a:schemeClr val="tx1">
                    <a:lumMod val="60000"/>
                    <a:lumOff val="40000"/>
                  </a:schemeClr>
                </a:solidFill>
              </a:defRPr>
            </a:lvl4pPr>
            <a:lvl5pPr marL="0" indent="0">
              <a:buNone/>
              <a:defRPr sz="1200">
                <a:solidFill>
                  <a:schemeClr val="tx1">
                    <a:lumMod val="60000"/>
                    <a:lumOff val="40000"/>
                  </a:schemeClr>
                </a:solidFill>
              </a:defRPr>
            </a:lvl5pPr>
            <a:lvl6pPr marL="0" indent="0">
              <a:buNone/>
              <a:defRPr sz="1200">
                <a:solidFill>
                  <a:schemeClr val="tx1">
                    <a:lumMod val="60000"/>
                    <a:lumOff val="40000"/>
                  </a:schemeClr>
                </a:solidFill>
              </a:defRPr>
            </a:lvl6pPr>
            <a:lvl7pPr marL="0" indent="0">
              <a:buNone/>
              <a:defRPr sz="1200">
                <a:solidFill>
                  <a:schemeClr val="tx1">
                    <a:lumMod val="60000"/>
                    <a:lumOff val="40000"/>
                  </a:schemeClr>
                </a:solidFill>
              </a:defRPr>
            </a:lvl7pPr>
            <a:lvl8pPr marL="0" indent="0">
              <a:buNone/>
              <a:defRPr sz="1200">
                <a:solidFill>
                  <a:schemeClr val="tx1">
                    <a:lumMod val="60000"/>
                    <a:lumOff val="40000"/>
                  </a:schemeClr>
                </a:solidFill>
              </a:defRPr>
            </a:lvl8pPr>
            <a:lvl9pPr marL="0" indent="0">
              <a:buNone/>
              <a:defRPr sz="1200">
                <a:solidFill>
                  <a:schemeClr val="tx1">
                    <a:lumMod val="60000"/>
                    <a:lumOff val="40000"/>
                  </a:schemeClr>
                </a:solidFill>
              </a:defRPr>
            </a:lvl9pPr>
          </a:lstStyle>
          <a:p>
            <a:r>
              <a:rPr lang="en-US"/>
              <a:t>Add a caption here or delete this text to add a handwritten caption after printing your album. </a:t>
            </a:r>
          </a:p>
        </p:txBody>
      </p:sp>
      <p:sp>
        <p:nvSpPr>
          <p:cNvPr id="12" name="Picture Placeholder 4"/>
          <p:cNvSpPr>
            <a:spLocks noGrp="1"/>
          </p:cNvSpPr>
          <p:nvPr>
            <p:ph type="pic" sz="quarter" idx="14"/>
          </p:nvPr>
        </p:nvSpPr>
        <p:spPr>
          <a:xfrm rot="240000">
            <a:off x="5905609" y="2503392"/>
            <a:ext cx="5760720" cy="3749040"/>
          </a:xfrm>
          <a:solidFill>
            <a:schemeClr val="bg2"/>
          </a:solidFill>
          <a:ln w="152400">
            <a:solidFill>
              <a:schemeClr val="accent5"/>
            </a:solidFill>
            <a:miter lim="800000"/>
          </a:ln>
        </p:spPr>
        <p:txBody>
          <a:bodyPr lIns="0" tIns="365760">
            <a:noAutofit/>
          </a:bodyPr>
          <a:lstStyle>
            <a:lvl1pPr marL="0" indent="0" algn="ctr">
              <a:buNone/>
              <a:defRPr sz="2000"/>
            </a:lvl1pPr>
          </a:lstStyle>
          <a:p>
            <a:endParaRPr lang="en-US"/>
          </a:p>
        </p:txBody>
      </p:sp>
    </p:spTree>
    <p:extLst>
      <p:ext uri="{BB962C8B-B14F-4D97-AF65-F5344CB8AC3E}">
        <p14:creationId xmlns="" xmlns:p14="http://schemas.microsoft.com/office/powerpoint/2010/main" val="267475964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hree Pictures A">
    <p:spTree>
      <p:nvGrpSpPr>
        <p:cNvPr id="1" name=""/>
        <p:cNvGrpSpPr/>
        <p:nvPr/>
      </p:nvGrpSpPr>
      <p:grpSpPr>
        <a:xfrm>
          <a:off x="0" y="0"/>
          <a:ext cx="0" cy="0"/>
          <a:chOff x="0" y="0"/>
          <a:chExt cx="0" cy="0"/>
        </a:xfrm>
      </p:grpSpPr>
      <p:pic>
        <p:nvPicPr>
          <p:cNvPr id="15" name="Picture 14"/>
          <p:cNvPicPr>
            <a:picLocks noChangeAspect="1"/>
          </p:cNvPicPr>
          <p:nvPr/>
        </p:nvPicPr>
        <p:blipFill>
          <a:blip r:embed="rId2" cstate="email">
            <a:extLst>
              <a:ext uri="{28A0092B-C50C-407E-A947-70E740481C1C}">
                <a14:useLocalDpi xmlns="" xmlns:a14="http://schemas.microsoft.com/office/drawing/2010/main"/>
              </a:ext>
            </a:extLst>
          </a:blip>
          <a:stretch>
            <a:fillRect/>
          </a:stretch>
        </p:blipFill>
        <p:spPr bwMode="ltGray">
          <a:xfrm>
            <a:off x="7109496" y="0"/>
            <a:ext cx="5082503" cy="4140200"/>
          </a:xfrm>
          <a:prstGeom prst="rect">
            <a:avLst/>
          </a:prstGeom>
        </p:spPr>
      </p:pic>
      <p:pic>
        <p:nvPicPr>
          <p:cNvPr id="16" name="Picture 15"/>
          <p:cNvPicPr>
            <a:picLocks noChangeAspect="1"/>
          </p:cNvPicPr>
          <p:nvPr/>
        </p:nvPicPr>
        <p:blipFill>
          <a:blip r:embed="rId3" cstate="email">
            <a:extLst>
              <a:ext uri="{28A0092B-C50C-407E-A947-70E740481C1C}">
                <a14:useLocalDpi xmlns="" xmlns:a14="http://schemas.microsoft.com/office/drawing/2010/main"/>
              </a:ext>
            </a:extLst>
          </a:blip>
          <a:stretch>
            <a:fillRect/>
          </a:stretch>
        </p:blipFill>
        <p:spPr bwMode="ltGray">
          <a:xfrm flipH="1" flipV="1">
            <a:off x="0" y="54274"/>
            <a:ext cx="8352244" cy="6803726"/>
          </a:xfrm>
          <a:prstGeom prst="rect">
            <a:avLst/>
          </a:prstGeom>
        </p:spPr>
      </p:pic>
      <p:grpSp>
        <p:nvGrpSpPr>
          <p:cNvPr id="3" name="Group 2"/>
          <p:cNvGrpSpPr/>
          <p:nvPr/>
        </p:nvGrpSpPr>
        <p:grpSpPr bwMode="ltGray">
          <a:xfrm>
            <a:off x="1310639" y="898930"/>
            <a:ext cx="3714008" cy="654927"/>
            <a:chOff x="6095999" y="5740011"/>
            <a:chExt cx="5638801" cy="654927"/>
          </a:xfrm>
        </p:grpSpPr>
        <p:sp>
          <p:nvSpPr>
            <p:cNvPr id="26" name="Freeform 25"/>
            <p:cNvSpPr/>
            <p:nvPr/>
          </p:nvSpPr>
          <p:spPr bwMode="ltGray">
            <a:xfrm>
              <a:off x="6095999" y="6175821"/>
              <a:ext cx="5638801" cy="0"/>
            </a:xfrm>
            <a:custGeom>
              <a:avLst/>
              <a:gdLst>
                <a:gd name="connsiteX0" fmla="*/ 0 w 3593804"/>
                <a:gd name="connsiteY0" fmla="*/ 0 h 0"/>
                <a:gd name="connsiteX1" fmla="*/ 3593804 w 3593804"/>
                <a:gd name="connsiteY1" fmla="*/ 0 h 0"/>
              </a:gdLst>
              <a:ahLst/>
              <a:cxnLst>
                <a:cxn ang="0">
                  <a:pos x="connsiteX0" y="connsiteY0"/>
                </a:cxn>
                <a:cxn ang="0">
                  <a:pos x="connsiteX1" y="connsiteY1"/>
                </a:cxn>
              </a:cxnLst>
              <a:rect l="l" t="t" r="r" b="b"/>
              <a:pathLst>
                <a:path w="3593804">
                  <a:moveTo>
                    <a:pt x="0" y="0"/>
                  </a:moveTo>
                  <a:lnTo>
                    <a:pt x="3593804" y="0"/>
                  </a:lnTo>
                </a:path>
              </a:pathLst>
            </a:custGeom>
            <a:noFill/>
            <a:ln w="12700">
              <a:solidFill>
                <a:schemeClr val="bg2">
                  <a:lumMod val="90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27" name="Freeform 26"/>
            <p:cNvSpPr/>
            <p:nvPr/>
          </p:nvSpPr>
          <p:spPr bwMode="ltGray">
            <a:xfrm>
              <a:off x="6095999" y="6394938"/>
              <a:ext cx="5638801" cy="0"/>
            </a:xfrm>
            <a:custGeom>
              <a:avLst/>
              <a:gdLst>
                <a:gd name="connsiteX0" fmla="*/ 0 w 3593804"/>
                <a:gd name="connsiteY0" fmla="*/ 0 h 0"/>
                <a:gd name="connsiteX1" fmla="*/ 3593804 w 3593804"/>
                <a:gd name="connsiteY1" fmla="*/ 0 h 0"/>
              </a:gdLst>
              <a:ahLst/>
              <a:cxnLst>
                <a:cxn ang="0">
                  <a:pos x="connsiteX0" y="connsiteY0"/>
                </a:cxn>
                <a:cxn ang="0">
                  <a:pos x="connsiteX1" y="connsiteY1"/>
                </a:cxn>
              </a:cxnLst>
              <a:rect l="l" t="t" r="r" b="b"/>
              <a:pathLst>
                <a:path w="3593804">
                  <a:moveTo>
                    <a:pt x="0" y="0"/>
                  </a:moveTo>
                  <a:lnTo>
                    <a:pt x="3593804" y="0"/>
                  </a:lnTo>
                </a:path>
              </a:pathLst>
            </a:custGeom>
            <a:noFill/>
            <a:ln w="12700">
              <a:solidFill>
                <a:schemeClr val="bg2">
                  <a:lumMod val="90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29" name="Freeform 28"/>
            <p:cNvSpPr/>
            <p:nvPr/>
          </p:nvSpPr>
          <p:spPr bwMode="ltGray">
            <a:xfrm>
              <a:off x="6095999" y="5740011"/>
              <a:ext cx="5638801" cy="0"/>
            </a:xfrm>
            <a:custGeom>
              <a:avLst/>
              <a:gdLst>
                <a:gd name="connsiteX0" fmla="*/ 0 w 3593804"/>
                <a:gd name="connsiteY0" fmla="*/ 0 h 0"/>
                <a:gd name="connsiteX1" fmla="*/ 3593804 w 3593804"/>
                <a:gd name="connsiteY1" fmla="*/ 0 h 0"/>
              </a:gdLst>
              <a:ahLst/>
              <a:cxnLst>
                <a:cxn ang="0">
                  <a:pos x="connsiteX0" y="connsiteY0"/>
                </a:cxn>
                <a:cxn ang="0">
                  <a:pos x="connsiteX1" y="connsiteY1"/>
                </a:cxn>
              </a:cxnLst>
              <a:rect l="l" t="t" r="r" b="b"/>
              <a:pathLst>
                <a:path w="3593804">
                  <a:moveTo>
                    <a:pt x="0" y="0"/>
                  </a:moveTo>
                  <a:lnTo>
                    <a:pt x="3593804" y="0"/>
                  </a:lnTo>
                </a:path>
              </a:pathLst>
            </a:custGeom>
            <a:noFill/>
            <a:ln w="12700">
              <a:solidFill>
                <a:schemeClr val="bg2">
                  <a:lumMod val="90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30" name="Freeform 29"/>
            <p:cNvSpPr/>
            <p:nvPr/>
          </p:nvSpPr>
          <p:spPr bwMode="ltGray">
            <a:xfrm>
              <a:off x="6095999" y="5959128"/>
              <a:ext cx="5638801" cy="0"/>
            </a:xfrm>
            <a:custGeom>
              <a:avLst/>
              <a:gdLst>
                <a:gd name="connsiteX0" fmla="*/ 0 w 3593804"/>
                <a:gd name="connsiteY0" fmla="*/ 0 h 0"/>
                <a:gd name="connsiteX1" fmla="*/ 3593804 w 3593804"/>
                <a:gd name="connsiteY1" fmla="*/ 0 h 0"/>
              </a:gdLst>
              <a:ahLst/>
              <a:cxnLst>
                <a:cxn ang="0">
                  <a:pos x="connsiteX0" y="connsiteY0"/>
                </a:cxn>
                <a:cxn ang="0">
                  <a:pos x="connsiteX1" y="connsiteY1"/>
                </a:cxn>
              </a:cxnLst>
              <a:rect l="l" t="t" r="r" b="b"/>
              <a:pathLst>
                <a:path w="3593804">
                  <a:moveTo>
                    <a:pt x="0" y="0"/>
                  </a:moveTo>
                  <a:lnTo>
                    <a:pt x="3593804" y="0"/>
                  </a:lnTo>
                </a:path>
              </a:pathLst>
            </a:custGeom>
            <a:noFill/>
            <a:ln w="12700">
              <a:solidFill>
                <a:schemeClr val="bg2">
                  <a:lumMod val="90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grpSp>
      <p:sp>
        <p:nvSpPr>
          <p:cNvPr id="2" name="Title 1"/>
          <p:cNvSpPr>
            <a:spLocks noGrp="1"/>
          </p:cNvSpPr>
          <p:nvPr>
            <p:ph type="title"/>
          </p:nvPr>
        </p:nvSpPr>
        <p:spPr>
          <a:xfrm>
            <a:off x="7784336" y="4479086"/>
            <a:ext cx="3950464" cy="1921713"/>
          </a:xfrm>
        </p:spPr>
        <p:txBody>
          <a:bodyPr>
            <a:normAutofit/>
          </a:bodyPr>
          <a:lstStyle>
            <a:lvl1pPr>
              <a:defRPr sz="3600"/>
            </a:lvl1pPr>
          </a:lstStyle>
          <a:p>
            <a:r>
              <a:rPr lang="en-US"/>
              <a:t>Click to edit Master title style</a:t>
            </a:r>
          </a:p>
        </p:txBody>
      </p:sp>
      <p:sp>
        <p:nvSpPr>
          <p:cNvPr id="7" name="Picture Placeholder 4"/>
          <p:cNvSpPr>
            <a:spLocks noGrp="1"/>
          </p:cNvSpPr>
          <p:nvPr>
            <p:ph type="pic" sz="quarter" idx="11"/>
          </p:nvPr>
        </p:nvSpPr>
        <p:spPr>
          <a:xfrm rot="21300000">
            <a:off x="558605" y="1986831"/>
            <a:ext cx="6126480" cy="3977640"/>
          </a:xfrm>
          <a:solidFill>
            <a:schemeClr val="bg2"/>
          </a:solidFill>
          <a:ln w="152400">
            <a:solidFill>
              <a:schemeClr val="accent5"/>
            </a:solidFill>
            <a:miter lim="800000"/>
          </a:ln>
        </p:spPr>
        <p:txBody>
          <a:bodyPr lIns="0" tIns="365760">
            <a:noAutofit/>
          </a:bodyPr>
          <a:lstStyle>
            <a:lvl1pPr marL="0" indent="0" algn="ctr">
              <a:buNone/>
              <a:defRPr sz="2000"/>
            </a:lvl1pPr>
          </a:lstStyle>
          <a:p>
            <a:endParaRPr lang="en-US"/>
          </a:p>
        </p:txBody>
      </p:sp>
      <p:sp>
        <p:nvSpPr>
          <p:cNvPr id="28" name="Text Placeholder 10"/>
          <p:cNvSpPr>
            <a:spLocks noGrp="1"/>
          </p:cNvSpPr>
          <p:nvPr>
            <p:ph type="body" sz="quarter" idx="13" hasCustomPrompt="1"/>
          </p:nvPr>
        </p:nvSpPr>
        <p:spPr>
          <a:xfrm>
            <a:off x="1310639" y="685800"/>
            <a:ext cx="3714007" cy="943379"/>
          </a:xfrm>
        </p:spPr>
        <p:txBody>
          <a:bodyPr>
            <a:noAutofit/>
          </a:bodyPr>
          <a:lstStyle>
            <a:lvl1pPr marL="0" indent="0">
              <a:lnSpc>
                <a:spcPct val="120000"/>
              </a:lnSpc>
              <a:spcBef>
                <a:spcPts val="0"/>
              </a:spcBef>
              <a:buNone/>
              <a:defRPr sz="1200">
                <a:solidFill>
                  <a:schemeClr val="tx1">
                    <a:lumMod val="60000"/>
                    <a:lumOff val="40000"/>
                  </a:schemeClr>
                </a:solidFill>
              </a:defRPr>
            </a:lvl1pPr>
            <a:lvl2pPr marL="0" indent="0">
              <a:buNone/>
              <a:defRPr sz="1200">
                <a:solidFill>
                  <a:schemeClr val="tx1">
                    <a:lumMod val="60000"/>
                    <a:lumOff val="40000"/>
                  </a:schemeClr>
                </a:solidFill>
              </a:defRPr>
            </a:lvl2pPr>
            <a:lvl3pPr marL="0" indent="0">
              <a:buNone/>
              <a:defRPr sz="1200">
                <a:solidFill>
                  <a:schemeClr val="tx1">
                    <a:lumMod val="60000"/>
                    <a:lumOff val="40000"/>
                  </a:schemeClr>
                </a:solidFill>
              </a:defRPr>
            </a:lvl3pPr>
            <a:lvl4pPr marL="0" indent="0">
              <a:buNone/>
              <a:defRPr sz="1200">
                <a:solidFill>
                  <a:schemeClr val="tx1">
                    <a:lumMod val="60000"/>
                    <a:lumOff val="40000"/>
                  </a:schemeClr>
                </a:solidFill>
              </a:defRPr>
            </a:lvl4pPr>
            <a:lvl5pPr marL="0" indent="0">
              <a:buNone/>
              <a:defRPr sz="1200">
                <a:solidFill>
                  <a:schemeClr val="tx1">
                    <a:lumMod val="60000"/>
                    <a:lumOff val="40000"/>
                  </a:schemeClr>
                </a:solidFill>
              </a:defRPr>
            </a:lvl5pPr>
            <a:lvl6pPr marL="0" indent="0">
              <a:buNone/>
              <a:defRPr sz="1200">
                <a:solidFill>
                  <a:schemeClr val="tx1">
                    <a:lumMod val="60000"/>
                    <a:lumOff val="40000"/>
                  </a:schemeClr>
                </a:solidFill>
              </a:defRPr>
            </a:lvl6pPr>
            <a:lvl7pPr marL="0" indent="0">
              <a:buNone/>
              <a:defRPr sz="1200">
                <a:solidFill>
                  <a:schemeClr val="tx1">
                    <a:lumMod val="60000"/>
                    <a:lumOff val="40000"/>
                  </a:schemeClr>
                </a:solidFill>
              </a:defRPr>
            </a:lvl7pPr>
            <a:lvl8pPr marL="0" indent="0">
              <a:buNone/>
              <a:defRPr sz="1200">
                <a:solidFill>
                  <a:schemeClr val="tx1">
                    <a:lumMod val="60000"/>
                    <a:lumOff val="40000"/>
                  </a:schemeClr>
                </a:solidFill>
              </a:defRPr>
            </a:lvl8pPr>
            <a:lvl9pPr marL="0" indent="0">
              <a:buNone/>
              <a:defRPr sz="1200">
                <a:solidFill>
                  <a:schemeClr val="tx1">
                    <a:lumMod val="60000"/>
                    <a:lumOff val="40000"/>
                  </a:schemeClr>
                </a:solidFill>
              </a:defRPr>
            </a:lvl9pPr>
          </a:lstStyle>
          <a:p>
            <a:r>
              <a:rPr lang="en-US"/>
              <a:t>Add a caption here or delete this text to add a handwritten caption after printing your album. </a:t>
            </a:r>
          </a:p>
        </p:txBody>
      </p:sp>
      <p:sp>
        <p:nvSpPr>
          <p:cNvPr id="12" name="Picture Placeholder 4"/>
          <p:cNvSpPr>
            <a:spLocks noGrp="1"/>
          </p:cNvSpPr>
          <p:nvPr>
            <p:ph type="pic" sz="quarter" idx="14"/>
          </p:nvPr>
        </p:nvSpPr>
        <p:spPr>
          <a:xfrm>
            <a:off x="5460604" y="699751"/>
            <a:ext cx="3329169" cy="3291840"/>
          </a:xfrm>
          <a:solidFill>
            <a:schemeClr val="bg2"/>
          </a:solidFill>
          <a:ln w="152400">
            <a:solidFill>
              <a:schemeClr val="accent6"/>
            </a:solidFill>
            <a:miter lim="800000"/>
          </a:ln>
        </p:spPr>
        <p:txBody>
          <a:bodyPr lIns="0" tIns="365760">
            <a:noAutofit/>
          </a:bodyPr>
          <a:lstStyle>
            <a:lvl1pPr marL="0" indent="0" algn="ctr">
              <a:buNone/>
              <a:defRPr sz="2000"/>
            </a:lvl1pPr>
          </a:lstStyle>
          <a:p>
            <a:endParaRPr lang="en-US"/>
          </a:p>
        </p:txBody>
      </p:sp>
      <p:sp>
        <p:nvSpPr>
          <p:cNvPr id="11" name="Picture Placeholder 4"/>
          <p:cNvSpPr>
            <a:spLocks noGrp="1"/>
          </p:cNvSpPr>
          <p:nvPr>
            <p:ph type="pic" sz="quarter" idx="15"/>
          </p:nvPr>
        </p:nvSpPr>
        <p:spPr>
          <a:xfrm>
            <a:off x="9391960" y="699751"/>
            <a:ext cx="2194560" cy="3291840"/>
          </a:xfrm>
          <a:solidFill>
            <a:schemeClr val="bg2"/>
          </a:solidFill>
          <a:ln w="152400">
            <a:solidFill>
              <a:schemeClr val="accent6"/>
            </a:solidFill>
            <a:miter lim="800000"/>
          </a:ln>
        </p:spPr>
        <p:txBody>
          <a:bodyPr lIns="0" tIns="365760">
            <a:noAutofit/>
          </a:bodyPr>
          <a:lstStyle>
            <a:lvl1pPr marL="0" indent="0" algn="ctr">
              <a:buNone/>
              <a:defRPr sz="2000"/>
            </a:lvl1pPr>
          </a:lstStyle>
          <a:p>
            <a:endParaRPr lang="en-US"/>
          </a:p>
        </p:txBody>
      </p:sp>
    </p:spTree>
    <p:extLst>
      <p:ext uri="{BB962C8B-B14F-4D97-AF65-F5344CB8AC3E}">
        <p14:creationId xmlns="" xmlns:p14="http://schemas.microsoft.com/office/powerpoint/2010/main" val="230216832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wo Pictures B">
    <p:spTree>
      <p:nvGrpSpPr>
        <p:cNvPr id="1" name=""/>
        <p:cNvGrpSpPr/>
        <p:nvPr/>
      </p:nvGrpSpPr>
      <p:grpSpPr>
        <a:xfrm>
          <a:off x="0" y="0"/>
          <a:ext cx="0" cy="0"/>
          <a:chOff x="0" y="0"/>
          <a:chExt cx="0" cy="0"/>
        </a:xfrm>
      </p:grpSpPr>
      <p:pic>
        <p:nvPicPr>
          <p:cNvPr id="15" name="Picture 14"/>
          <p:cNvPicPr>
            <a:picLocks noChangeAspect="1"/>
          </p:cNvPicPr>
          <p:nvPr/>
        </p:nvPicPr>
        <p:blipFill>
          <a:blip r:embed="rId2" cstate="email">
            <a:extLst>
              <a:ext uri="{28A0092B-C50C-407E-A947-70E740481C1C}">
                <a14:useLocalDpi xmlns="" xmlns:a14="http://schemas.microsoft.com/office/drawing/2010/main"/>
              </a:ext>
            </a:extLst>
          </a:blip>
          <a:stretch>
            <a:fillRect/>
          </a:stretch>
        </p:blipFill>
        <p:spPr bwMode="ltGray">
          <a:xfrm flipV="1">
            <a:off x="4876654" y="898930"/>
            <a:ext cx="7315346" cy="5959070"/>
          </a:xfrm>
          <a:prstGeom prst="rect">
            <a:avLst/>
          </a:prstGeom>
        </p:spPr>
      </p:pic>
      <p:grpSp>
        <p:nvGrpSpPr>
          <p:cNvPr id="3" name="Group 2"/>
          <p:cNvGrpSpPr/>
          <p:nvPr/>
        </p:nvGrpSpPr>
        <p:grpSpPr bwMode="ltGray">
          <a:xfrm>
            <a:off x="5897913" y="898930"/>
            <a:ext cx="4941537" cy="654927"/>
            <a:chOff x="6095999" y="5740011"/>
            <a:chExt cx="5638801" cy="654927"/>
          </a:xfrm>
        </p:grpSpPr>
        <p:sp>
          <p:nvSpPr>
            <p:cNvPr id="26" name="Freeform 25"/>
            <p:cNvSpPr/>
            <p:nvPr/>
          </p:nvSpPr>
          <p:spPr bwMode="ltGray">
            <a:xfrm>
              <a:off x="6095999" y="6175821"/>
              <a:ext cx="5638801" cy="0"/>
            </a:xfrm>
            <a:custGeom>
              <a:avLst/>
              <a:gdLst>
                <a:gd name="connsiteX0" fmla="*/ 0 w 3593804"/>
                <a:gd name="connsiteY0" fmla="*/ 0 h 0"/>
                <a:gd name="connsiteX1" fmla="*/ 3593804 w 3593804"/>
                <a:gd name="connsiteY1" fmla="*/ 0 h 0"/>
              </a:gdLst>
              <a:ahLst/>
              <a:cxnLst>
                <a:cxn ang="0">
                  <a:pos x="connsiteX0" y="connsiteY0"/>
                </a:cxn>
                <a:cxn ang="0">
                  <a:pos x="connsiteX1" y="connsiteY1"/>
                </a:cxn>
              </a:cxnLst>
              <a:rect l="l" t="t" r="r" b="b"/>
              <a:pathLst>
                <a:path w="3593804">
                  <a:moveTo>
                    <a:pt x="0" y="0"/>
                  </a:moveTo>
                  <a:lnTo>
                    <a:pt x="3593804" y="0"/>
                  </a:lnTo>
                </a:path>
              </a:pathLst>
            </a:custGeom>
            <a:noFill/>
            <a:ln w="12700">
              <a:solidFill>
                <a:schemeClr val="bg2">
                  <a:lumMod val="90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27" name="Freeform 26"/>
            <p:cNvSpPr/>
            <p:nvPr/>
          </p:nvSpPr>
          <p:spPr bwMode="ltGray">
            <a:xfrm>
              <a:off x="6095999" y="6394938"/>
              <a:ext cx="5638801" cy="0"/>
            </a:xfrm>
            <a:custGeom>
              <a:avLst/>
              <a:gdLst>
                <a:gd name="connsiteX0" fmla="*/ 0 w 3593804"/>
                <a:gd name="connsiteY0" fmla="*/ 0 h 0"/>
                <a:gd name="connsiteX1" fmla="*/ 3593804 w 3593804"/>
                <a:gd name="connsiteY1" fmla="*/ 0 h 0"/>
              </a:gdLst>
              <a:ahLst/>
              <a:cxnLst>
                <a:cxn ang="0">
                  <a:pos x="connsiteX0" y="connsiteY0"/>
                </a:cxn>
                <a:cxn ang="0">
                  <a:pos x="connsiteX1" y="connsiteY1"/>
                </a:cxn>
              </a:cxnLst>
              <a:rect l="l" t="t" r="r" b="b"/>
              <a:pathLst>
                <a:path w="3593804">
                  <a:moveTo>
                    <a:pt x="0" y="0"/>
                  </a:moveTo>
                  <a:lnTo>
                    <a:pt x="3593804" y="0"/>
                  </a:lnTo>
                </a:path>
              </a:pathLst>
            </a:custGeom>
            <a:noFill/>
            <a:ln w="12700">
              <a:solidFill>
                <a:schemeClr val="bg2">
                  <a:lumMod val="90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29" name="Freeform 28"/>
            <p:cNvSpPr/>
            <p:nvPr/>
          </p:nvSpPr>
          <p:spPr bwMode="ltGray">
            <a:xfrm>
              <a:off x="6095999" y="5740011"/>
              <a:ext cx="5638801" cy="0"/>
            </a:xfrm>
            <a:custGeom>
              <a:avLst/>
              <a:gdLst>
                <a:gd name="connsiteX0" fmla="*/ 0 w 3593804"/>
                <a:gd name="connsiteY0" fmla="*/ 0 h 0"/>
                <a:gd name="connsiteX1" fmla="*/ 3593804 w 3593804"/>
                <a:gd name="connsiteY1" fmla="*/ 0 h 0"/>
              </a:gdLst>
              <a:ahLst/>
              <a:cxnLst>
                <a:cxn ang="0">
                  <a:pos x="connsiteX0" y="connsiteY0"/>
                </a:cxn>
                <a:cxn ang="0">
                  <a:pos x="connsiteX1" y="connsiteY1"/>
                </a:cxn>
              </a:cxnLst>
              <a:rect l="l" t="t" r="r" b="b"/>
              <a:pathLst>
                <a:path w="3593804">
                  <a:moveTo>
                    <a:pt x="0" y="0"/>
                  </a:moveTo>
                  <a:lnTo>
                    <a:pt x="3593804" y="0"/>
                  </a:lnTo>
                </a:path>
              </a:pathLst>
            </a:custGeom>
            <a:noFill/>
            <a:ln w="12700">
              <a:solidFill>
                <a:schemeClr val="bg2">
                  <a:lumMod val="90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30" name="Freeform 29"/>
            <p:cNvSpPr/>
            <p:nvPr/>
          </p:nvSpPr>
          <p:spPr bwMode="ltGray">
            <a:xfrm>
              <a:off x="6095999" y="5959128"/>
              <a:ext cx="5638801" cy="0"/>
            </a:xfrm>
            <a:custGeom>
              <a:avLst/>
              <a:gdLst>
                <a:gd name="connsiteX0" fmla="*/ 0 w 3593804"/>
                <a:gd name="connsiteY0" fmla="*/ 0 h 0"/>
                <a:gd name="connsiteX1" fmla="*/ 3593804 w 3593804"/>
                <a:gd name="connsiteY1" fmla="*/ 0 h 0"/>
              </a:gdLst>
              <a:ahLst/>
              <a:cxnLst>
                <a:cxn ang="0">
                  <a:pos x="connsiteX0" y="connsiteY0"/>
                </a:cxn>
                <a:cxn ang="0">
                  <a:pos x="connsiteX1" y="connsiteY1"/>
                </a:cxn>
              </a:cxnLst>
              <a:rect l="l" t="t" r="r" b="b"/>
              <a:pathLst>
                <a:path w="3593804">
                  <a:moveTo>
                    <a:pt x="0" y="0"/>
                  </a:moveTo>
                  <a:lnTo>
                    <a:pt x="3593804" y="0"/>
                  </a:lnTo>
                </a:path>
              </a:pathLst>
            </a:custGeom>
            <a:noFill/>
            <a:ln w="12700">
              <a:solidFill>
                <a:schemeClr val="bg2">
                  <a:lumMod val="90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grpSp>
      <p:sp>
        <p:nvSpPr>
          <p:cNvPr id="2" name="Title 1"/>
          <p:cNvSpPr>
            <a:spLocks noGrp="1"/>
          </p:cNvSpPr>
          <p:nvPr>
            <p:ph type="title"/>
          </p:nvPr>
        </p:nvSpPr>
        <p:spPr>
          <a:xfrm>
            <a:off x="478299" y="4479086"/>
            <a:ext cx="3657600" cy="1921713"/>
          </a:xfrm>
        </p:spPr>
        <p:txBody>
          <a:bodyPr>
            <a:normAutofit/>
          </a:bodyPr>
          <a:lstStyle>
            <a:lvl1pPr>
              <a:defRPr sz="3600"/>
            </a:lvl1pPr>
          </a:lstStyle>
          <a:p>
            <a:r>
              <a:rPr lang="en-US"/>
              <a:t>Click to edit Master title style</a:t>
            </a:r>
          </a:p>
        </p:txBody>
      </p:sp>
      <p:sp>
        <p:nvSpPr>
          <p:cNvPr id="28" name="Text Placeholder 10"/>
          <p:cNvSpPr>
            <a:spLocks noGrp="1"/>
          </p:cNvSpPr>
          <p:nvPr>
            <p:ph type="body" sz="quarter" idx="13" hasCustomPrompt="1"/>
          </p:nvPr>
        </p:nvSpPr>
        <p:spPr>
          <a:xfrm>
            <a:off x="5897913" y="685800"/>
            <a:ext cx="4941537" cy="943379"/>
          </a:xfrm>
        </p:spPr>
        <p:txBody>
          <a:bodyPr>
            <a:noAutofit/>
          </a:bodyPr>
          <a:lstStyle>
            <a:lvl1pPr marL="0" indent="0">
              <a:lnSpc>
                <a:spcPct val="120000"/>
              </a:lnSpc>
              <a:spcBef>
                <a:spcPts val="0"/>
              </a:spcBef>
              <a:buNone/>
              <a:defRPr sz="1200">
                <a:solidFill>
                  <a:schemeClr val="tx1">
                    <a:lumMod val="60000"/>
                    <a:lumOff val="40000"/>
                  </a:schemeClr>
                </a:solidFill>
              </a:defRPr>
            </a:lvl1pPr>
            <a:lvl2pPr marL="0" indent="0">
              <a:buNone/>
              <a:defRPr sz="1200">
                <a:solidFill>
                  <a:schemeClr val="tx1">
                    <a:lumMod val="60000"/>
                    <a:lumOff val="40000"/>
                  </a:schemeClr>
                </a:solidFill>
              </a:defRPr>
            </a:lvl2pPr>
            <a:lvl3pPr marL="0" indent="0">
              <a:buNone/>
              <a:defRPr sz="1200">
                <a:solidFill>
                  <a:schemeClr val="tx1">
                    <a:lumMod val="60000"/>
                    <a:lumOff val="40000"/>
                  </a:schemeClr>
                </a:solidFill>
              </a:defRPr>
            </a:lvl3pPr>
            <a:lvl4pPr marL="0" indent="0">
              <a:buNone/>
              <a:defRPr sz="1200">
                <a:solidFill>
                  <a:schemeClr val="tx1">
                    <a:lumMod val="60000"/>
                    <a:lumOff val="40000"/>
                  </a:schemeClr>
                </a:solidFill>
              </a:defRPr>
            </a:lvl4pPr>
            <a:lvl5pPr marL="0" indent="0">
              <a:buNone/>
              <a:defRPr sz="1200">
                <a:solidFill>
                  <a:schemeClr val="tx1">
                    <a:lumMod val="60000"/>
                    <a:lumOff val="40000"/>
                  </a:schemeClr>
                </a:solidFill>
              </a:defRPr>
            </a:lvl5pPr>
            <a:lvl6pPr marL="0" indent="0">
              <a:buNone/>
              <a:defRPr sz="1200">
                <a:solidFill>
                  <a:schemeClr val="tx1">
                    <a:lumMod val="60000"/>
                    <a:lumOff val="40000"/>
                  </a:schemeClr>
                </a:solidFill>
              </a:defRPr>
            </a:lvl6pPr>
            <a:lvl7pPr marL="0" indent="0">
              <a:buNone/>
              <a:defRPr sz="1200">
                <a:solidFill>
                  <a:schemeClr val="tx1">
                    <a:lumMod val="60000"/>
                    <a:lumOff val="40000"/>
                  </a:schemeClr>
                </a:solidFill>
              </a:defRPr>
            </a:lvl7pPr>
            <a:lvl8pPr marL="0" indent="0">
              <a:buNone/>
              <a:defRPr sz="1200">
                <a:solidFill>
                  <a:schemeClr val="tx1">
                    <a:lumMod val="60000"/>
                    <a:lumOff val="40000"/>
                  </a:schemeClr>
                </a:solidFill>
              </a:defRPr>
            </a:lvl8pPr>
            <a:lvl9pPr marL="0" indent="0">
              <a:buNone/>
              <a:defRPr sz="1200">
                <a:solidFill>
                  <a:schemeClr val="tx1">
                    <a:lumMod val="60000"/>
                    <a:lumOff val="40000"/>
                  </a:schemeClr>
                </a:solidFill>
              </a:defRPr>
            </a:lvl9pPr>
          </a:lstStyle>
          <a:p>
            <a:r>
              <a:rPr lang="en-US"/>
              <a:t>Add a caption here or delete this text to add a handwritten caption after printing your album. </a:t>
            </a:r>
          </a:p>
        </p:txBody>
      </p:sp>
      <p:sp>
        <p:nvSpPr>
          <p:cNvPr id="12" name="Picture Placeholder 4"/>
          <p:cNvSpPr>
            <a:spLocks noGrp="1"/>
          </p:cNvSpPr>
          <p:nvPr>
            <p:ph type="pic" sz="quarter" idx="14"/>
          </p:nvPr>
        </p:nvSpPr>
        <p:spPr>
          <a:xfrm>
            <a:off x="609600" y="699751"/>
            <a:ext cx="4744994" cy="3474720"/>
          </a:xfrm>
          <a:solidFill>
            <a:schemeClr val="bg2"/>
          </a:solidFill>
          <a:ln w="152400">
            <a:solidFill>
              <a:schemeClr val="accent5"/>
            </a:solidFill>
            <a:miter lim="800000"/>
          </a:ln>
        </p:spPr>
        <p:txBody>
          <a:bodyPr lIns="0" tIns="365760">
            <a:noAutofit/>
          </a:bodyPr>
          <a:lstStyle>
            <a:lvl1pPr marL="0" indent="0" algn="ctr">
              <a:buNone/>
              <a:defRPr sz="2000"/>
            </a:lvl1pPr>
          </a:lstStyle>
          <a:p>
            <a:endParaRPr lang="en-US"/>
          </a:p>
        </p:txBody>
      </p:sp>
      <p:sp>
        <p:nvSpPr>
          <p:cNvPr id="13" name="Picture Placeholder 4"/>
          <p:cNvSpPr>
            <a:spLocks noGrp="1"/>
          </p:cNvSpPr>
          <p:nvPr>
            <p:ph type="pic" sz="quarter" idx="15"/>
          </p:nvPr>
        </p:nvSpPr>
        <p:spPr>
          <a:xfrm rot="180000">
            <a:off x="5049586" y="2131946"/>
            <a:ext cx="6583680" cy="4099381"/>
          </a:xfrm>
          <a:solidFill>
            <a:schemeClr val="bg2"/>
          </a:solidFill>
          <a:ln w="152400">
            <a:solidFill>
              <a:schemeClr val="accent6"/>
            </a:solidFill>
            <a:miter lim="800000"/>
          </a:ln>
        </p:spPr>
        <p:txBody>
          <a:bodyPr lIns="0" tIns="365760">
            <a:noAutofit/>
          </a:bodyPr>
          <a:lstStyle>
            <a:lvl1pPr marL="0" indent="0" algn="ctr">
              <a:buNone/>
              <a:defRPr sz="2000"/>
            </a:lvl1pPr>
          </a:lstStyle>
          <a:p>
            <a:endParaRPr lang="en-US"/>
          </a:p>
        </p:txBody>
      </p:sp>
    </p:spTree>
    <p:extLst>
      <p:ext uri="{BB962C8B-B14F-4D97-AF65-F5344CB8AC3E}">
        <p14:creationId xmlns="" xmlns:p14="http://schemas.microsoft.com/office/powerpoint/2010/main" val="107962337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hree Pictures B">
    <p:spTree>
      <p:nvGrpSpPr>
        <p:cNvPr id="1" name=""/>
        <p:cNvGrpSpPr/>
        <p:nvPr/>
      </p:nvGrpSpPr>
      <p:grpSpPr>
        <a:xfrm>
          <a:off x="0" y="0"/>
          <a:ext cx="0" cy="0"/>
          <a:chOff x="0" y="0"/>
          <a:chExt cx="0" cy="0"/>
        </a:xfrm>
      </p:grpSpPr>
      <p:pic>
        <p:nvPicPr>
          <p:cNvPr id="13" name="Picture 12"/>
          <p:cNvPicPr>
            <a:picLocks noChangeAspect="1"/>
          </p:cNvPicPr>
          <p:nvPr/>
        </p:nvPicPr>
        <p:blipFill>
          <a:blip r:embed="rId2" cstate="email">
            <a:extLst>
              <a:ext uri="{28A0092B-C50C-407E-A947-70E740481C1C}">
                <a14:useLocalDpi xmlns="" xmlns:a14="http://schemas.microsoft.com/office/drawing/2010/main"/>
              </a:ext>
            </a:extLst>
          </a:blip>
          <a:stretch>
            <a:fillRect/>
          </a:stretch>
        </p:blipFill>
        <p:spPr bwMode="ltGray">
          <a:xfrm>
            <a:off x="3839756" y="0"/>
            <a:ext cx="8352244" cy="6803726"/>
          </a:xfrm>
          <a:prstGeom prst="rect">
            <a:avLst/>
          </a:prstGeom>
        </p:spPr>
      </p:pic>
      <p:grpSp>
        <p:nvGrpSpPr>
          <p:cNvPr id="3" name="Group 2"/>
          <p:cNvGrpSpPr/>
          <p:nvPr/>
        </p:nvGrpSpPr>
        <p:grpSpPr bwMode="ltGray">
          <a:xfrm>
            <a:off x="457200" y="5740011"/>
            <a:ext cx="4406900" cy="654927"/>
            <a:chOff x="6095999" y="5740011"/>
            <a:chExt cx="5638801" cy="654927"/>
          </a:xfrm>
        </p:grpSpPr>
        <p:sp>
          <p:nvSpPr>
            <p:cNvPr id="26" name="Freeform 25"/>
            <p:cNvSpPr/>
            <p:nvPr/>
          </p:nvSpPr>
          <p:spPr bwMode="ltGray">
            <a:xfrm>
              <a:off x="6095999" y="6175821"/>
              <a:ext cx="5638801" cy="0"/>
            </a:xfrm>
            <a:custGeom>
              <a:avLst/>
              <a:gdLst>
                <a:gd name="connsiteX0" fmla="*/ 0 w 3593804"/>
                <a:gd name="connsiteY0" fmla="*/ 0 h 0"/>
                <a:gd name="connsiteX1" fmla="*/ 3593804 w 3593804"/>
                <a:gd name="connsiteY1" fmla="*/ 0 h 0"/>
              </a:gdLst>
              <a:ahLst/>
              <a:cxnLst>
                <a:cxn ang="0">
                  <a:pos x="connsiteX0" y="connsiteY0"/>
                </a:cxn>
                <a:cxn ang="0">
                  <a:pos x="connsiteX1" y="connsiteY1"/>
                </a:cxn>
              </a:cxnLst>
              <a:rect l="l" t="t" r="r" b="b"/>
              <a:pathLst>
                <a:path w="3593804">
                  <a:moveTo>
                    <a:pt x="0" y="0"/>
                  </a:moveTo>
                  <a:lnTo>
                    <a:pt x="3593804" y="0"/>
                  </a:lnTo>
                </a:path>
              </a:pathLst>
            </a:custGeom>
            <a:noFill/>
            <a:ln w="12700">
              <a:solidFill>
                <a:schemeClr val="bg2">
                  <a:lumMod val="90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27" name="Freeform 26"/>
            <p:cNvSpPr/>
            <p:nvPr/>
          </p:nvSpPr>
          <p:spPr bwMode="ltGray">
            <a:xfrm>
              <a:off x="6095999" y="6394938"/>
              <a:ext cx="5638801" cy="0"/>
            </a:xfrm>
            <a:custGeom>
              <a:avLst/>
              <a:gdLst>
                <a:gd name="connsiteX0" fmla="*/ 0 w 3593804"/>
                <a:gd name="connsiteY0" fmla="*/ 0 h 0"/>
                <a:gd name="connsiteX1" fmla="*/ 3593804 w 3593804"/>
                <a:gd name="connsiteY1" fmla="*/ 0 h 0"/>
              </a:gdLst>
              <a:ahLst/>
              <a:cxnLst>
                <a:cxn ang="0">
                  <a:pos x="connsiteX0" y="connsiteY0"/>
                </a:cxn>
                <a:cxn ang="0">
                  <a:pos x="connsiteX1" y="connsiteY1"/>
                </a:cxn>
              </a:cxnLst>
              <a:rect l="l" t="t" r="r" b="b"/>
              <a:pathLst>
                <a:path w="3593804">
                  <a:moveTo>
                    <a:pt x="0" y="0"/>
                  </a:moveTo>
                  <a:lnTo>
                    <a:pt x="3593804" y="0"/>
                  </a:lnTo>
                </a:path>
              </a:pathLst>
            </a:custGeom>
            <a:noFill/>
            <a:ln w="12700">
              <a:solidFill>
                <a:schemeClr val="bg2">
                  <a:lumMod val="90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29" name="Freeform 28"/>
            <p:cNvSpPr/>
            <p:nvPr/>
          </p:nvSpPr>
          <p:spPr bwMode="ltGray">
            <a:xfrm>
              <a:off x="6095999" y="5740011"/>
              <a:ext cx="5638801" cy="0"/>
            </a:xfrm>
            <a:custGeom>
              <a:avLst/>
              <a:gdLst>
                <a:gd name="connsiteX0" fmla="*/ 0 w 3593804"/>
                <a:gd name="connsiteY0" fmla="*/ 0 h 0"/>
                <a:gd name="connsiteX1" fmla="*/ 3593804 w 3593804"/>
                <a:gd name="connsiteY1" fmla="*/ 0 h 0"/>
              </a:gdLst>
              <a:ahLst/>
              <a:cxnLst>
                <a:cxn ang="0">
                  <a:pos x="connsiteX0" y="connsiteY0"/>
                </a:cxn>
                <a:cxn ang="0">
                  <a:pos x="connsiteX1" y="connsiteY1"/>
                </a:cxn>
              </a:cxnLst>
              <a:rect l="l" t="t" r="r" b="b"/>
              <a:pathLst>
                <a:path w="3593804">
                  <a:moveTo>
                    <a:pt x="0" y="0"/>
                  </a:moveTo>
                  <a:lnTo>
                    <a:pt x="3593804" y="0"/>
                  </a:lnTo>
                </a:path>
              </a:pathLst>
            </a:custGeom>
            <a:noFill/>
            <a:ln w="12700">
              <a:solidFill>
                <a:schemeClr val="bg2">
                  <a:lumMod val="90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30" name="Freeform 29"/>
            <p:cNvSpPr/>
            <p:nvPr/>
          </p:nvSpPr>
          <p:spPr bwMode="ltGray">
            <a:xfrm>
              <a:off x="6095999" y="5959128"/>
              <a:ext cx="5638801" cy="0"/>
            </a:xfrm>
            <a:custGeom>
              <a:avLst/>
              <a:gdLst>
                <a:gd name="connsiteX0" fmla="*/ 0 w 3593804"/>
                <a:gd name="connsiteY0" fmla="*/ 0 h 0"/>
                <a:gd name="connsiteX1" fmla="*/ 3593804 w 3593804"/>
                <a:gd name="connsiteY1" fmla="*/ 0 h 0"/>
              </a:gdLst>
              <a:ahLst/>
              <a:cxnLst>
                <a:cxn ang="0">
                  <a:pos x="connsiteX0" y="connsiteY0"/>
                </a:cxn>
                <a:cxn ang="0">
                  <a:pos x="connsiteX1" y="connsiteY1"/>
                </a:cxn>
              </a:cxnLst>
              <a:rect l="l" t="t" r="r" b="b"/>
              <a:pathLst>
                <a:path w="3593804">
                  <a:moveTo>
                    <a:pt x="0" y="0"/>
                  </a:moveTo>
                  <a:lnTo>
                    <a:pt x="3593804" y="0"/>
                  </a:lnTo>
                </a:path>
              </a:pathLst>
            </a:custGeom>
            <a:noFill/>
            <a:ln w="12700">
              <a:solidFill>
                <a:schemeClr val="bg2">
                  <a:lumMod val="90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grpSp>
      <p:sp>
        <p:nvSpPr>
          <p:cNvPr id="2" name="Title 1"/>
          <p:cNvSpPr>
            <a:spLocks noGrp="1"/>
          </p:cNvSpPr>
          <p:nvPr>
            <p:ph type="title"/>
          </p:nvPr>
        </p:nvSpPr>
        <p:spPr>
          <a:xfrm>
            <a:off x="457200" y="342901"/>
            <a:ext cx="11277600" cy="1257300"/>
          </a:xfrm>
        </p:spPr>
        <p:txBody>
          <a:bodyPr>
            <a:normAutofit/>
          </a:bodyPr>
          <a:lstStyle>
            <a:lvl1pPr>
              <a:defRPr sz="4800"/>
            </a:lvl1pPr>
          </a:lstStyle>
          <a:p>
            <a:r>
              <a:rPr lang="en-US"/>
              <a:t>Click to edit Master title style</a:t>
            </a:r>
          </a:p>
        </p:txBody>
      </p:sp>
      <p:sp>
        <p:nvSpPr>
          <p:cNvPr id="6" name="Picture Placeholder 4"/>
          <p:cNvSpPr>
            <a:spLocks noGrp="1"/>
          </p:cNvSpPr>
          <p:nvPr>
            <p:ph type="pic" sz="quarter" idx="10"/>
          </p:nvPr>
        </p:nvSpPr>
        <p:spPr>
          <a:xfrm rot="300000">
            <a:off x="2132410" y="2248778"/>
            <a:ext cx="2743200" cy="2441448"/>
          </a:xfrm>
          <a:solidFill>
            <a:schemeClr val="bg2"/>
          </a:solidFill>
          <a:ln w="152400">
            <a:solidFill>
              <a:schemeClr val="accent6"/>
            </a:solidFill>
            <a:miter lim="800000"/>
          </a:ln>
        </p:spPr>
        <p:txBody>
          <a:bodyPr lIns="0" tIns="365760">
            <a:noAutofit/>
          </a:bodyPr>
          <a:lstStyle>
            <a:lvl1pPr marL="0" indent="0" algn="ctr">
              <a:buNone/>
              <a:defRPr sz="2000"/>
            </a:lvl1pPr>
          </a:lstStyle>
          <a:p>
            <a:endParaRPr lang="en-US"/>
          </a:p>
        </p:txBody>
      </p:sp>
      <p:sp>
        <p:nvSpPr>
          <p:cNvPr id="7" name="Picture Placeholder 4"/>
          <p:cNvSpPr>
            <a:spLocks noGrp="1"/>
          </p:cNvSpPr>
          <p:nvPr>
            <p:ph type="pic" sz="quarter" idx="11"/>
          </p:nvPr>
        </p:nvSpPr>
        <p:spPr>
          <a:xfrm>
            <a:off x="5511801" y="1761524"/>
            <a:ext cx="6070600" cy="4482757"/>
          </a:xfrm>
          <a:solidFill>
            <a:schemeClr val="bg2"/>
          </a:solidFill>
          <a:ln w="152400">
            <a:solidFill>
              <a:schemeClr val="accent5"/>
            </a:solidFill>
            <a:miter lim="800000"/>
          </a:ln>
        </p:spPr>
        <p:txBody>
          <a:bodyPr lIns="0" tIns="365760">
            <a:noAutofit/>
          </a:bodyPr>
          <a:lstStyle>
            <a:lvl1pPr marL="0" indent="0" algn="ctr">
              <a:buNone/>
              <a:defRPr sz="2000"/>
            </a:lvl1pPr>
          </a:lstStyle>
          <a:p>
            <a:endParaRPr lang="en-US"/>
          </a:p>
        </p:txBody>
      </p:sp>
      <p:sp>
        <p:nvSpPr>
          <p:cNvPr id="28" name="Text Placeholder 10"/>
          <p:cNvSpPr>
            <a:spLocks noGrp="1"/>
          </p:cNvSpPr>
          <p:nvPr>
            <p:ph type="body" sz="quarter" idx="13" hasCustomPrompt="1"/>
          </p:nvPr>
        </p:nvSpPr>
        <p:spPr>
          <a:xfrm>
            <a:off x="457200" y="5526881"/>
            <a:ext cx="4406900" cy="943379"/>
          </a:xfrm>
        </p:spPr>
        <p:txBody>
          <a:bodyPr>
            <a:noAutofit/>
          </a:bodyPr>
          <a:lstStyle>
            <a:lvl1pPr marL="0" indent="0">
              <a:lnSpc>
                <a:spcPct val="120000"/>
              </a:lnSpc>
              <a:spcBef>
                <a:spcPts val="0"/>
              </a:spcBef>
              <a:buNone/>
              <a:defRPr sz="1200">
                <a:solidFill>
                  <a:schemeClr val="tx1">
                    <a:lumMod val="60000"/>
                    <a:lumOff val="40000"/>
                  </a:schemeClr>
                </a:solidFill>
              </a:defRPr>
            </a:lvl1pPr>
            <a:lvl2pPr marL="0" indent="0">
              <a:buNone/>
              <a:defRPr sz="1200">
                <a:solidFill>
                  <a:schemeClr val="tx1">
                    <a:lumMod val="60000"/>
                    <a:lumOff val="40000"/>
                  </a:schemeClr>
                </a:solidFill>
              </a:defRPr>
            </a:lvl2pPr>
            <a:lvl3pPr marL="0" indent="0">
              <a:buNone/>
              <a:defRPr sz="1200">
                <a:solidFill>
                  <a:schemeClr val="tx1">
                    <a:lumMod val="60000"/>
                    <a:lumOff val="40000"/>
                  </a:schemeClr>
                </a:solidFill>
              </a:defRPr>
            </a:lvl3pPr>
            <a:lvl4pPr marL="0" indent="0">
              <a:buNone/>
              <a:defRPr sz="1200">
                <a:solidFill>
                  <a:schemeClr val="tx1">
                    <a:lumMod val="60000"/>
                    <a:lumOff val="40000"/>
                  </a:schemeClr>
                </a:solidFill>
              </a:defRPr>
            </a:lvl4pPr>
            <a:lvl5pPr marL="0" indent="0">
              <a:buNone/>
              <a:defRPr sz="1200">
                <a:solidFill>
                  <a:schemeClr val="tx1">
                    <a:lumMod val="60000"/>
                    <a:lumOff val="40000"/>
                  </a:schemeClr>
                </a:solidFill>
              </a:defRPr>
            </a:lvl5pPr>
            <a:lvl6pPr marL="0" indent="0">
              <a:buNone/>
              <a:defRPr sz="1200">
                <a:solidFill>
                  <a:schemeClr val="tx1">
                    <a:lumMod val="60000"/>
                    <a:lumOff val="40000"/>
                  </a:schemeClr>
                </a:solidFill>
              </a:defRPr>
            </a:lvl6pPr>
            <a:lvl7pPr marL="0" indent="0">
              <a:buNone/>
              <a:defRPr sz="1200">
                <a:solidFill>
                  <a:schemeClr val="tx1">
                    <a:lumMod val="60000"/>
                    <a:lumOff val="40000"/>
                  </a:schemeClr>
                </a:solidFill>
              </a:defRPr>
            </a:lvl7pPr>
            <a:lvl8pPr marL="0" indent="0">
              <a:buNone/>
              <a:defRPr sz="1200">
                <a:solidFill>
                  <a:schemeClr val="tx1">
                    <a:lumMod val="60000"/>
                    <a:lumOff val="40000"/>
                  </a:schemeClr>
                </a:solidFill>
              </a:defRPr>
            </a:lvl8pPr>
            <a:lvl9pPr marL="0" indent="0">
              <a:buNone/>
              <a:defRPr sz="1200">
                <a:solidFill>
                  <a:schemeClr val="tx1">
                    <a:lumMod val="60000"/>
                    <a:lumOff val="40000"/>
                  </a:schemeClr>
                </a:solidFill>
              </a:defRPr>
            </a:lvl9pPr>
          </a:lstStyle>
          <a:p>
            <a:r>
              <a:rPr lang="en-US"/>
              <a:t>Add a caption here or delete this text to add a handwritten caption after printing your album. </a:t>
            </a:r>
          </a:p>
        </p:txBody>
      </p:sp>
      <p:sp>
        <p:nvSpPr>
          <p:cNvPr id="31" name="Picture Placeholder 4"/>
          <p:cNvSpPr>
            <a:spLocks noGrp="1"/>
          </p:cNvSpPr>
          <p:nvPr>
            <p:ph type="pic" sz="quarter" idx="14"/>
          </p:nvPr>
        </p:nvSpPr>
        <p:spPr>
          <a:xfrm rot="21360000">
            <a:off x="608655" y="2644557"/>
            <a:ext cx="1682496" cy="2194560"/>
          </a:xfrm>
          <a:solidFill>
            <a:schemeClr val="bg2"/>
          </a:solidFill>
          <a:ln w="152400">
            <a:solidFill>
              <a:schemeClr val="accent5"/>
            </a:solidFill>
            <a:miter lim="800000"/>
          </a:ln>
        </p:spPr>
        <p:txBody>
          <a:bodyPr lIns="0" tIns="365760">
            <a:noAutofit/>
          </a:bodyPr>
          <a:lstStyle>
            <a:lvl1pPr marL="0" indent="0" algn="ctr">
              <a:buNone/>
              <a:defRPr sz="2000"/>
            </a:lvl1pPr>
          </a:lstStyle>
          <a:p>
            <a:endParaRPr lang="en-US"/>
          </a:p>
        </p:txBody>
      </p:sp>
    </p:spTree>
    <p:extLst>
      <p:ext uri="{BB962C8B-B14F-4D97-AF65-F5344CB8AC3E}">
        <p14:creationId xmlns="" xmlns:p14="http://schemas.microsoft.com/office/powerpoint/2010/main" val="10615073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email">
            <a:extLst>
              <a:ext uri="{28A0092B-C50C-407E-A947-70E740481C1C}">
                <a14:useLocalDpi xmlns="" xmlns:a14="http://schemas.microsoft.com/office/drawing/2010/main"/>
              </a:ext>
            </a:extLst>
          </a:blip>
          <a:stretch>
            <a:fillRect/>
          </a:stretch>
        </p:blipFill>
        <p:spPr bwMode="ltGray">
          <a:xfrm>
            <a:off x="9136261" y="0"/>
            <a:ext cx="3055738" cy="2489200"/>
          </a:xfrm>
          <a:prstGeom prst="rect">
            <a:avLst/>
          </a:prstGeom>
        </p:spPr>
      </p:pic>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 xmlns:p14="http://schemas.microsoft.com/office/powerpoint/2010/main" val="109071776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email">
            <a:extLst>
              <a:ext uri="{28A0092B-C50C-407E-A947-70E740481C1C}">
                <a14:useLocalDpi xmlns="" xmlns:a14="http://schemas.microsoft.com/office/drawing/2010/main"/>
              </a:ext>
            </a:extLst>
          </a:blip>
          <a:stretch>
            <a:fillRect/>
          </a:stretch>
        </p:blipFill>
        <p:spPr bwMode="ltGray">
          <a:xfrm>
            <a:off x="7109496" y="0"/>
            <a:ext cx="5082503" cy="4140200"/>
          </a:xfrm>
          <a:prstGeom prst="rect">
            <a:avLst/>
          </a:prstGeom>
        </p:spPr>
      </p:pic>
      <p:pic>
        <p:nvPicPr>
          <p:cNvPr id="9" name="Picture 8"/>
          <p:cNvPicPr>
            <a:picLocks noChangeAspect="1"/>
          </p:cNvPicPr>
          <p:nvPr/>
        </p:nvPicPr>
        <p:blipFill>
          <a:blip r:embed="rId3" cstate="email">
            <a:extLst>
              <a:ext uri="{28A0092B-C50C-407E-A947-70E740481C1C}">
                <a14:useLocalDpi xmlns="" xmlns:a14="http://schemas.microsoft.com/office/drawing/2010/main"/>
              </a:ext>
            </a:extLst>
          </a:blip>
          <a:stretch>
            <a:fillRect/>
          </a:stretch>
        </p:blipFill>
        <p:spPr bwMode="ltGray">
          <a:xfrm flipH="1" flipV="1">
            <a:off x="0" y="54274"/>
            <a:ext cx="8352244" cy="6803726"/>
          </a:xfrm>
          <a:prstGeom prst="rect">
            <a:avLst/>
          </a:prstGeom>
        </p:spPr>
      </p:pic>
      <p:sp>
        <p:nvSpPr>
          <p:cNvPr id="2" name="Title 1"/>
          <p:cNvSpPr>
            <a:spLocks noGrp="1"/>
          </p:cNvSpPr>
          <p:nvPr>
            <p:ph type="title"/>
          </p:nvPr>
        </p:nvSpPr>
        <p:spPr>
          <a:xfrm>
            <a:off x="2219864" y="1358661"/>
            <a:ext cx="7752272" cy="2743201"/>
          </a:xfrm>
        </p:spPr>
        <p:txBody>
          <a:bodyPr anchor="b">
            <a:normAutofit/>
          </a:bodyPr>
          <a:lstStyle>
            <a:lvl1pPr algn="ctr">
              <a:defRPr sz="6600"/>
            </a:lvl1pPr>
          </a:lstStyle>
          <a:p>
            <a:r>
              <a:rPr lang="en-US"/>
              <a:t>Click to edit Master title style</a:t>
            </a:r>
          </a:p>
        </p:txBody>
      </p:sp>
      <p:sp>
        <p:nvSpPr>
          <p:cNvPr id="3" name="Text Placeholder 2"/>
          <p:cNvSpPr>
            <a:spLocks noGrp="1"/>
          </p:cNvSpPr>
          <p:nvPr>
            <p:ph type="body" idx="1"/>
          </p:nvPr>
        </p:nvSpPr>
        <p:spPr>
          <a:xfrm>
            <a:off x="2219864" y="4232887"/>
            <a:ext cx="7752272" cy="1615822"/>
          </a:xfrm>
        </p:spPr>
        <p:txBody>
          <a:bodyPr/>
          <a:lstStyle>
            <a:lvl1pPr marL="0" indent="0" algn="ctr">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 xmlns:p14="http://schemas.microsoft.com/office/powerpoint/2010/main" val="220837642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email">
            <a:extLst>
              <a:ext uri="{28A0092B-C50C-407E-A947-70E740481C1C}">
                <a14:useLocalDpi xmlns="" xmlns:a14="http://schemas.microsoft.com/office/drawing/2010/main"/>
              </a:ext>
            </a:extLst>
          </a:blip>
          <a:stretch>
            <a:fillRect/>
          </a:stretch>
        </p:blipFill>
        <p:spPr bwMode="ltGray">
          <a:xfrm>
            <a:off x="9136261" y="0"/>
            <a:ext cx="3055738" cy="2489200"/>
          </a:xfrm>
          <a:prstGeom prst="rect">
            <a:avLst/>
          </a:prstGeom>
        </p:spPr>
      </p:pic>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828800"/>
            <a:ext cx="5394960" cy="4572000"/>
          </a:xfrm>
        </p:spPr>
        <p:txBody>
          <a:bodyPr>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339840" y="1828800"/>
            <a:ext cx="5394960" cy="4572000"/>
          </a:xfrm>
        </p:spPr>
        <p:txBody>
          <a:bodyPr>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 xmlns:p14="http://schemas.microsoft.com/office/powerpoint/2010/main" val="45762785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8" name="Picture 7"/>
          <p:cNvPicPr>
            <a:picLocks noChangeAspect="1"/>
          </p:cNvPicPr>
          <p:nvPr/>
        </p:nvPicPr>
        <p:blipFill>
          <a:blip r:embed="rId2" cstate="email">
            <a:extLst>
              <a:ext uri="{28A0092B-C50C-407E-A947-70E740481C1C}">
                <a14:useLocalDpi xmlns="" xmlns:a14="http://schemas.microsoft.com/office/drawing/2010/main"/>
              </a:ext>
            </a:extLst>
          </a:blip>
          <a:stretch>
            <a:fillRect/>
          </a:stretch>
        </p:blipFill>
        <p:spPr bwMode="ltGray">
          <a:xfrm>
            <a:off x="9136261" y="0"/>
            <a:ext cx="3055738" cy="2489200"/>
          </a:xfrm>
          <a:prstGeom prst="rect">
            <a:avLst/>
          </a:prstGeom>
        </p:spPr>
      </p:pic>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457200" y="1828799"/>
            <a:ext cx="5394960" cy="776378"/>
          </a:xfrm>
        </p:spPr>
        <p:txBody>
          <a:bodyPr anchor="b">
            <a:normAutofit/>
          </a:bodyPr>
          <a:lstStyle>
            <a:lvl1pPr marL="0" indent="0">
              <a:buNone/>
              <a:defRPr sz="2400" b="0" cap="none" normalizeH="0" baseline="0">
                <a:solidFill>
                  <a:schemeClr val="accent5"/>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743199"/>
            <a:ext cx="5394960" cy="3657601"/>
          </a:xfrm>
        </p:spPr>
        <p:txBody>
          <a:bodyPr>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339840" y="1828799"/>
            <a:ext cx="5394960" cy="776378"/>
          </a:xfrm>
        </p:spPr>
        <p:txBody>
          <a:bodyPr anchor="b">
            <a:normAutofit/>
          </a:bodyPr>
          <a:lstStyle>
            <a:lvl1pPr marL="0" indent="0">
              <a:buNone/>
              <a:defRPr sz="2400" b="0" cap="none" normalizeH="0" baseline="0">
                <a:solidFill>
                  <a:schemeClr val="accent5"/>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39840" y="2743199"/>
            <a:ext cx="5394960" cy="3657601"/>
          </a:xfrm>
        </p:spPr>
        <p:txBody>
          <a:bodyPr>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 xmlns:p14="http://schemas.microsoft.com/office/powerpoint/2010/main" val="386501434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email">
            <a:extLst>
              <a:ext uri="{28A0092B-C50C-407E-A947-70E740481C1C}">
                <a14:useLocalDpi xmlns="" xmlns:a14="http://schemas.microsoft.com/office/drawing/2010/main"/>
              </a:ext>
            </a:extLst>
          </a:blip>
          <a:stretch>
            <a:fillRect/>
          </a:stretch>
        </p:blipFill>
        <p:spPr bwMode="ltGray">
          <a:xfrm>
            <a:off x="9136261" y="0"/>
            <a:ext cx="3055738" cy="2489200"/>
          </a:xfrm>
          <a:prstGeom prst="rect">
            <a:avLst/>
          </a:prstGeom>
        </p:spPr>
      </p:pic>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 xmlns:p14="http://schemas.microsoft.com/office/powerpoint/2010/main" val="340935664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email">
            <a:extLst>
              <a:ext uri="{28A0092B-C50C-407E-A947-70E740481C1C}">
                <a14:useLocalDpi xmlns="" xmlns:a14="http://schemas.microsoft.com/office/drawing/2010/main"/>
              </a:ext>
            </a:extLst>
          </a:blip>
          <a:stretch>
            <a:fillRect/>
          </a:stretch>
        </p:blipFill>
        <p:spPr bwMode="ltGray">
          <a:xfrm>
            <a:off x="9136261" y="0"/>
            <a:ext cx="3055738" cy="2489200"/>
          </a:xfrm>
          <a:prstGeom prst="rect">
            <a:avLst/>
          </a:prstGeom>
        </p:spPr>
      </p:pic>
    </p:spTree>
    <p:extLst>
      <p:ext uri="{BB962C8B-B14F-4D97-AF65-F5344CB8AC3E}">
        <p14:creationId xmlns="" xmlns:p14="http://schemas.microsoft.com/office/powerpoint/2010/main" val="83053649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12" name="Picture 11"/>
          <p:cNvPicPr>
            <a:picLocks noChangeAspect="1"/>
          </p:cNvPicPr>
          <p:nvPr/>
        </p:nvPicPr>
        <p:blipFill>
          <a:blip r:embed="rId2" cstate="email">
            <a:extLst>
              <a:ext uri="{28A0092B-C50C-407E-A947-70E740481C1C}">
                <a14:useLocalDpi xmlns="" xmlns:a14="http://schemas.microsoft.com/office/drawing/2010/main"/>
              </a:ext>
            </a:extLst>
          </a:blip>
          <a:stretch>
            <a:fillRect/>
          </a:stretch>
        </p:blipFill>
        <p:spPr bwMode="ltGray">
          <a:xfrm flipH="1">
            <a:off x="0" y="0"/>
            <a:ext cx="3055738" cy="2489200"/>
          </a:xfrm>
          <a:prstGeom prst="rect">
            <a:avLst/>
          </a:prstGeom>
        </p:spPr>
      </p:pic>
      <p:sp>
        <p:nvSpPr>
          <p:cNvPr id="2" name="Title 1"/>
          <p:cNvSpPr>
            <a:spLocks noGrp="1"/>
          </p:cNvSpPr>
          <p:nvPr>
            <p:ph type="title"/>
          </p:nvPr>
        </p:nvSpPr>
        <p:spPr>
          <a:xfrm>
            <a:off x="457199" y="1222221"/>
            <a:ext cx="4267200" cy="2011680"/>
          </a:xfrm>
        </p:spPr>
        <p:txBody>
          <a:bodyPr anchor="b">
            <a:normAutofit/>
          </a:bodyPr>
          <a:lstStyle>
            <a:lvl1pPr>
              <a:defRPr sz="4400"/>
            </a:lvl1pPr>
          </a:lstStyle>
          <a:p>
            <a:r>
              <a:rPr lang="en-US"/>
              <a:t>Click to edit Master title style</a:t>
            </a:r>
          </a:p>
        </p:txBody>
      </p:sp>
      <p:sp>
        <p:nvSpPr>
          <p:cNvPr id="3" name="Content Placeholder 2"/>
          <p:cNvSpPr>
            <a:spLocks noGrp="1"/>
          </p:cNvSpPr>
          <p:nvPr>
            <p:ph idx="1"/>
          </p:nvPr>
        </p:nvSpPr>
        <p:spPr>
          <a:xfrm>
            <a:off x="5173362" y="685800"/>
            <a:ext cx="6561438" cy="5486400"/>
          </a:xfrm>
        </p:spPr>
        <p:txBody>
          <a:bodyPr>
            <a:normAutofit/>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3429000"/>
            <a:ext cx="4267200" cy="2439988"/>
          </a:xfrm>
        </p:spPr>
        <p:txBody>
          <a:bodyPr>
            <a:normAutofit/>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 xmlns:p14="http://schemas.microsoft.com/office/powerpoint/2010/main" val="421043390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11" name="Picture 10"/>
          <p:cNvPicPr>
            <a:picLocks noChangeAspect="1"/>
          </p:cNvPicPr>
          <p:nvPr/>
        </p:nvPicPr>
        <p:blipFill>
          <a:blip r:embed="rId2" cstate="email">
            <a:extLst>
              <a:ext uri="{28A0092B-C50C-407E-A947-70E740481C1C}">
                <a14:useLocalDpi xmlns="" xmlns:a14="http://schemas.microsoft.com/office/drawing/2010/main"/>
              </a:ext>
            </a:extLst>
          </a:blip>
          <a:stretch>
            <a:fillRect/>
          </a:stretch>
        </p:blipFill>
        <p:spPr bwMode="ltGray">
          <a:xfrm flipV="1">
            <a:off x="3839756" y="54274"/>
            <a:ext cx="8352244" cy="6803726"/>
          </a:xfrm>
          <a:prstGeom prst="rect">
            <a:avLst/>
          </a:prstGeom>
        </p:spPr>
      </p:pic>
      <p:pic>
        <p:nvPicPr>
          <p:cNvPr id="10" name="Picture 9"/>
          <p:cNvPicPr>
            <a:picLocks noChangeAspect="1"/>
          </p:cNvPicPr>
          <p:nvPr/>
        </p:nvPicPr>
        <p:blipFill>
          <a:blip r:embed="rId3" cstate="email">
            <a:extLst>
              <a:ext uri="{28A0092B-C50C-407E-A947-70E740481C1C}">
                <a14:useLocalDpi xmlns="" xmlns:a14="http://schemas.microsoft.com/office/drawing/2010/main"/>
              </a:ext>
            </a:extLst>
          </a:blip>
          <a:stretch>
            <a:fillRect/>
          </a:stretch>
        </p:blipFill>
        <p:spPr bwMode="ltGray">
          <a:xfrm flipH="1">
            <a:off x="0" y="0"/>
            <a:ext cx="3055738" cy="2489200"/>
          </a:xfrm>
          <a:prstGeom prst="rect">
            <a:avLst/>
          </a:prstGeom>
        </p:spPr>
      </p:pic>
      <p:sp>
        <p:nvSpPr>
          <p:cNvPr id="2" name="Title 1"/>
          <p:cNvSpPr>
            <a:spLocks noGrp="1"/>
          </p:cNvSpPr>
          <p:nvPr>
            <p:ph type="title"/>
          </p:nvPr>
        </p:nvSpPr>
        <p:spPr>
          <a:xfrm>
            <a:off x="457199" y="1222221"/>
            <a:ext cx="4267200" cy="2011680"/>
          </a:xfrm>
        </p:spPr>
        <p:txBody>
          <a:bodyPr anchor="b">
            <a:normAutofit/>
          </a:bodyPr>
          <a:lstStyle>
            <a:lvl1pPr>
              <a:defRPr sz="4400"/>
            </a:lvl1pPr>
          </a:lstStyle>
          <a:p>
            <a:r>
              <a:rPr lang="en-US"/>
              <a:t>Click to edit Master title style</a:t>
            </a:r>
          </a:p>
        </p:txBody>
      </p:sp>
      <p:sp>
        <p:nvSpPr>
          <p:cNvPr id="3" name="Picture Placeholder 2"/>
          <p:cNvSpPr>
            <a:spLocks noGrp="1"/>
          </p:cNvSpPr>
          <p:nvPr>
            <p:ph type="pic" idx="1"/>
          </p:nvPr>
        </p:nvSpPr>
        <p:spPr>
          <a:xfrm>
            <a:off x="5173362" y="603504"/>
            <a:ext cx="6414039" cy="5650992"/>
          </a:xfrm>
          <a:solidFill>
            <a:schemeClr val="bg2"/>
          </a:solidFill>
          <a:ln w="152400">
            <a:solidFill>
              <a:schemeClr val="accent5"/>
            </a:solidFill>
            <a:miter lim="800000"/>
          </a:ln>
        </p:spPr>
        <p:txBody>
          <a:bodyPr tIns="365760">
            <a:normAutofit/>
          </a:bodyPr>
          <a:lstStyle>
            <a:lvl1pPr marL="0" indent="0" algn="ctr">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457200" y="3429000"/>
            <a:ext cx="4267200" cy="2439988"/>
          </a:xfrm>
        </p:spPr>
        <p:txBody>
          <a:bodyPr>
            <a:normAutofit/>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 xmlns:p14="http://schemas.microsoft.com/office/powerpoint/2010/main" val="69451461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8" name="Picture 7"/>
          <p:cNvPicPr>
            <a:picLocks noChangeAspect="1"/>
          </p:cNvPicPr>
          <p:nvPr/>
        </p:nvPicPr>
        <p:blipFill>
          <a:blip r:embed="rId2" cstate="email">
            <a:extLst>
              <a:ext uri="{28A0092B-C50C-407E-A947-70E740481C1C}">
                <a14:useLocalDpi xmlns="" xmlns:a14="http://schemas.microsoft.com/office/drawing/2010/main"/>
              </a:ext>
            </a:extLst>
          </a:blip>
          <a:stretch>
            <a:fillRect/>
          </a:stretch>
        </p:blipFill>
        <p:spPr bwMode="ltGray">
          <a:xfrm>
            <a:off x="9136261" y="0"/>
            <a:ext cx="3055738" cy="2489200"/>
          </a:xfrm>
          <a:prstGeom prst="rect">
            <a:avLst/>
          </a:prstGeom>
        </p:spPr>
      </p:pic>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 xmlns:p14="http://schemas.microsoft.com/office/powerpoint/2010/main" val="80642683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8" name="Picture 7"/>
          <p:cNvPicPr>
            <a:picLocks noChangeAspect="1"/>
          </p:cNvPicPr>
          <p:nvPr/>
        </p:nvPicPr>
        <p:blipFill>
          <a:blip r:embed="rId2" cstate="email">
            <a:extLst>
              <a:ext uri="{28A0092B-C50C-407E-A947-70E740481C1C}">
                <a14:useLocalDpi xmlns="" xmlns:a14="http://schemas.microsoft.com/office/drawing/2010/main"/>
              </a:ext>
            </a:extLst>
          </a:blip>
          <a:stretch>
            <a:fillRect/>
          </a:stretch>
        </p:blipFill>
        <p:spPr bwMode="ltGray">
          <a:xfrm>
            <a:off x="9136261" y="0"/>
            <a:ext cx="3055738" cy="2489200"/>
          </a:xfrm>
          <a:prstGeom prst="rect">
            <a:avLst/>
          </a:prstGeom>
        </p:spPr>
      </p:pic>
      <p:sp>
        <p:nvSpPr>
          <p:cNvPr id="2" name="Vertical Title 1"/>
          <p:cNvSpPr>
            <a:spLocks noGrp="1"/>
          </p:cNvSpPr>
          <p:nvPr>
            <p:ph type="title" orient="vert"/>
          </p:nvPr>
        </p:nvSpPr>
        <p:spPr>
          <a:xfrm>
            <a:off x="9723120" y="365124"/>
            <a:ext cx="2011680" cy="60356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199" y="365124"/>
            <a:ext cx="9083615" cy="6035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 xmlns:p14="http://schemas.microsoft.com/office/powerpoint/2010/main" val="341132072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20" cstate="email">
            <a:lum/>
            <a:extLst>
              <a:ext uri="{28A0092B-C50C-407E-A947-70E740481C1C}">
                <a14:useLocalDpi xmlns=""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41540"/>
            <a:ext cx="11277600" cy="1358661"/>
          </a:xfrm>
          <a:prstGeom prst="rect">
            <a:avLst/>
          </a:prstGeom>
        </p:spPr>
        <p:txBody>
          <a:bodyPr vert="horz" lIns="0" tIns="0" rIns="0" bIns="0" rtlCol="0" anchor="ctr">
            <a:normAutofit/>
          </a:bodyPr>
          <a:lstStyle/>
          <a:p>
            <a:r>
              <a:rPr lang="en-US"/>
              <a:t>Click to edit Master title style</a:t>
            </a:r>
          </a:p>
        </p:txBody>
      </p:sp>
      <p:sp>
        <p:nvSpPr>
          <p:cNvPr id="3" name="Text Placeholder 2"/>
          <p:cNvSpPr>
            <a:spLocks noGrp="1"/>
          </p:cNvSpPr>
          <p:nvPr>
            <p:ph type="body" idx="1"/>
          </p:nvPr>
        </p:nvSpPr>
        <p:spPr>
          <a:xfrm>
            <a:off x="457200" y="1828799"/>
            <a:ext cx="11277600" cy="4572001"/>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a:t>
            </a:r>
          </a:p>
          <a:p>
            <a:pPr lvl="6"/>
            <a:r>
              <a:rPr lang="en-US"/>
              <a:t>Seven</a:t>
            </a:r>
          </a:p>
          <a:p>
            <a:pPr lvl="7"/>
            <a:r>
              <a:rPr lang="en-US"/>
              <a:t>Eight</a:t>
            </a:r>
          </a:p>
          <a:p>
            <a:pPr lvl="8"/>
            <a:r>
              <a:rPr lang="en-US"/>
              <a:t>nine</a:t>
            </a:r>
          </a:p>
        </p:txBody>
      </p:sp>
      <p:sp>
        <p:nvSpPr>
          <p:cNvPr id="4" name="Date Placeholder 3"/>
          <p:cNvSpPr>
            <a:spLocks noGrp="1"/>
          </p:cNvSpPr>
          <p:nvPr>
            <p:ph type="dt" sz="half" idx="2"/>
          </p:nvPr>
        </p:nvSpPr>
        <p:spPr>
          <a:xfrm>
            <a:off x="7825597" y="6517112"/>
            <a:ext cx="2743200" cy="182880"/>
          </a:xfrm>
          <a:prstGeom prst="rect">
            <a:avLst/>
          </a:prstGeom>
        </p:spPr>
        <p:txBody>
          <a:bodyPr vert="horz" lIns="0" tIns="0" rIns="0" bIns="0" rtlCol="0" anchor="ctr"/>
          <a:lstStyle>
            <a:lvl1pPr algn="l">
              <a:defRPr sz="1200">
                <a:solidFill>
                  <a:schemeClr val="tx1"/>
                </a:solidFill>
              </a:defRPr>
            </a:lvl1pPr>
          </a:lstStyle>
          <a:p>
            <a:fld id="{9E2780EB-DA8E-4119-92C3-325CCEAABAC4}" type="datetimeFigureOut">
              <a:rPr lang="en-US" smtClean="0"/>
              <a:pPr/>
              <a:t>12/14/2019</a:t>
            </a:fld>
            <a:endParaRPr lang="en-US"/>
          </a:p>
        </p:txBody>
      </p:sp>
      <p:sp>
        <p:nvSpPr>
          <p:cNvPr id="5" name="Footer Placeholder 4"/>
          <p:cNvSpPr>
            <a:spLocks noGrp="1"/>
          </p:cNvSpPr>
          <p:nvPr>
            <p:ph type="ftr" sz="quarter" idx="3"/>
          </p:nvPr>
        </p:nvSpPr>
        <p:spPr>
          <a:xfrm>
            <a:off x="457199" y="6517112"/>
            <a:ext cx="7086315" cy="182880"/>
          </a:xfrm>
          <a:prstGeom prst="rect">
            <a:avLst/>
          </a:prstGeom>
        </p:spPr>
        <p:txBody>
          <a:bodyPr vert="horz" lIns="0" tIns="0" rIns="0" bIns="0" rtlCol="0" anchor="ctr"/>
          <a:lstStyle>
            <a:lvl1pPr algn="l">
              <a:defRPr sz="1200">
                <a:solidFill>
                  <a:schemeClr val="tx1"/>
                </a:solidFill>
              </a:defRPr>
            </a:lvl1pPr>
          </a:lstStyle>
          <a:p>
            <a:endParaRPr lang="en-US"/>
          </a:p>
        </p:txBody>
      </p:sp>
      <p:sp>
        <p:nvSpPr>
          <p:cNvPr id="6" name="Slide Number Placeholder 5"/>
          <p:cNvSpPr>
            <a:spLocks noGrp="1"/>
          </p:cNvSpPr>
          <p:nvPr>
            <p:ph type="sldNum" sz="quarter" idx="4"/>
          </p:nvPr>
        </p:nvSpPr>
        <p:spPr>
          <a:xfrm>
            <a:off x="10850880" y="6517112"/>
            <a:ext cx="883920" cy="182880"/>
          </a:xfrm>
          <a:prstGeom prst="rect">
            <a:avLst/>
          </a:prstGeom>
        </p:spPr>
        <p:txBody>
          <a:bodyPr vert="horz" lIns="0" tIns="0" rIns="0" bIns="0" rtlCol="0" anchor="ctr"/>
          <a:lstStyle>
            <a:lvl1pPr algn="r">
              <a:defRPr sz="1200">
                <a:solidFill>
                  <a:schemeClr val="tx1"/>
                </a:solidFill>
              </a:defRPr>
            </a:lvl1pPr>
          </a:lstStyle>
          <a:p>
            <a:fld id="{3670645A-F9B6-4347-860F-FE9ED88D0C60}" type="slidenum">
              <a:rPr lang="en-US" smtClean="0"/>
              <a:pPr/>
              <a:t>‹#›</a:t>
            </a:fld>
            <a:endParaRPr lang="en-US"/>
          </a:p>
        </p:txBody>
      </p:sp>
    </p:spTree>
    <p:extLst>
      <p:ext uri="{BB962C8B-B14F-4D97-AF65-F5344CB8AC3E}">
        <p14:creationId xmlns="" xmlns:p14="http://schemas.microsoft.com/office/powerpoint/2010/main" val="961148881"/>
      </p:ext>
    </p:extLst>
  </p:cSld>
  <p:clrMap bg1="lt1" tx1="dk1" bg2="lt2" tx2="dk2" accent1="accent1" accent2="accent2" accent3="accent3" accent4="accent4" accent5="accent5" accent6="accent6" hlink="hlink" folHlink="folHlink"/>
  <p:sldLayoutIdLst>
    <p:sldLayoutId id="2147483660" r:id="rId1"/>
    <p:sldLayoutId id="2147483649" r:id="rId2"/>
    <p:sldLayoutId id="2147483661" r:id="rId3"/>
    <p:sldLayoutId id="2147483662" r:id="rId4"/>
    <p:sldLayoutId id="2147483663" r:id="rId5"/>
    <p:sldLayoutId id="2147483664" r:id="rId6"/>
    <p:sldLayoutId id="2147483665" r:id="rId7"/>
    <p:sldLayoutId id="2147483666" r:id="rId8"/>
    <p:sldLayoutId id="2147483650" r:id="rId9"/>
    <p:sldLayoutId id="2147483651" r:id="rId10"/>
    <p:sldLayoutId id="2147483652" r:id="rId11"/>
    <p:sldLayoutId id="2147483653" r:id="rId12"/>
    <p:sldLayoutId id="2147483654" r:id="rId13"/>
    <p:sldLayoutId id="2147483655" r:id="rId14"/>
    <p:sldLayoutId id="2147483656" r:id="rId15"/>
    <p:sldLayoutId id="2147483657" r:id="rId16"/>
    <p:sldLayoutId id="2147483658" r:id="rId17"/>
    <p:sldLayoutId id="2147483659" r:id="rId18"/>
  </p:sldLayoutIdLst>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xStyles>
    <p:titleStyle>
      <a:lvl1pPr algn="l" defTabSz="914400" rtl="0" eaLnBrk="1" latinLnBrk="0" hangingPunct="1">
        <a:lnSpc>
          <a:spcPct val="95000"/>
        </a:lnSpc>
        <a:spcBef>
          <a:spcPct val="0"/>
        </a:spcBef>
        <a:buNone/>
        <a:defRPr sz="4400" b="1" kern="1200" cap="all" normalizeH="1" baseline="0">
          <a:solidFill>
            <a:schemeClr val="accent5"/>
          </a:solidFill>
          <a:latin typeface="+mj-lt"/>
          <a:ea typeface="+mj-ea"/>
          <a:cs typeface="+mj-cs"/>
        </a:defRPr>
      </a:lvl1pPr>
    </p:titleStyle>
    <p:bodyStyle>
      <a:lvl1pPr marL="228600" indent="-228600" algn="l" defTabSz="914400" rtl="0" eaLnBrk="1" latinLnBrk="0" hangingPunct="1">
        <a:lnSpc>
          <a:spcPct val="90000"/>
        </a:lnSpc>
        <a:spcBef>
          <a:spcPts val="12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 xmlns:p15="http://schemas.microsoft.com/office/powerpoint/2012/main">
        <p15:guide id="5" pos="3840" userDrawn="1">
          <p15:clr>
            <a:srgbClr val="F26B43"/>
          </p15:clr>
        </p15:guide>
        <p15:guide id="6" orient="horz" pos="216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www.ncbi.nlm.nih.gov/pmc/articles/PMC6597488/" TargetMode="Externa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hyperlink" Target="https://www.ncbi.nlm.nih.gov/pmc/articles/PMC6597488/" TargetMode="External"/><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hyperlink" Target="https://www.ncbi.nlm.nih.gov/pubmed/?term=Kim%20CY%5bAuthor%5d&amp;cauthor=true&amp;cauthor_uid=31243934" TargetMode="External"/><Relationship Id="rId2" Type="http://schemas.openxmlformats.org/officeDocument/2006/relationships/hyperlink" Target="https://www.ncbi.nlm.nih.gov/pubmed/?term=Bae%20CW%5bAuthor%5d&amp;cauthor=true&amp;cauthor_uid=31243934" TargetMode="External"/><Relationship Id="rId1" Type="http://schemas.openxmlformats.org/officeDocument/2006/relationships/slideLayout" Target="../slideLayouts/slideLayout4.xml"/><Relationship Id="rId6" Type="http://schemas.openxmlformats.org/officeDocument/2006/relationships/image" Target="../media/image10.png"/><Relationship Id="rId5" Type="http://schemas.openxmlformats.org/officeDocument/2006/relationships/hyperlink" Target="https://www.ncbi.nlm.nih.gov/pubmed/?term=Choi%20YS%5bAuthor%5d&amp;cauthor=true&amp;cauthor_uid=31243934" TargetMode="External"/><Relationship Id="rId4" Type="http://schemas.openxmlformats.org/officeDocument/2006/relationships/hyperlink" Target="https://www.ncbi.nlm.nih.gov/pubmed/?term=Chung%20SH%5bAuthor%5d&amp;cauthor=true&amp;cauthor_uid=31243934" TargetMode="External"/></Relationships>
</file>

<file path=ppt/slides/_rels/slide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4400" dirty="0" smtClean="0">
                <a:solidFill>
                  <a:schemeClr val="tx2"/>
                </a:solidFill>
              </a:rPr>
              <a:t>History of Pulmonary Surfactant Replacement Therapy for Neonatal Respiratory Distress Syndrome</a:t>
            </a:r>
            <a:r>
              <a:rPr lang="en-US" dirty="0" smtClean="0"/>
              <a:t/>
            </a:r>
            <a:br>
              <a:rPr lang="en-US" dirty="0" smtClean="0"/>
            </a:br>
            <a:endParaRPr lang="en-US" dirty="0"/>
          </a:p>
        </p:txBody>
      </p:sp>
      <p:sp>
        <p:nvSpPr>
          <p:cNvPr id="3" name="Subtitle 2"/>
          <p:cNvSpPr>
            <a:spLocks noGrp="1"/>
          </p:cNvSpPr>
          <p:nvPr>
            <p:ph type="subTitle" idx="1"/>
          </p:nvPr>
        </p:nvSpPr>
        <p:spPr/>
        <p:txBody>
          <a:bodyPr/>
          <a:lstStyle/>
          <a:p>
            <a:r>
              <a:rPr lang="en-US" dirty="0" smtClean="0">
                <a:solidFill>
                  <a:srgbClr val="FF0000"/>
                </a:solidFill>
              </a:rPr>
              <a:t>Ala Shamsi</a:t>
            </a:r>
            <a:endParaRPr lang="en-US" dirty="0">
              <a:solidFill>
                <a:srgbClr val="FF0000"/>
              </a:solidFill>
            </a:endParaRPr>
          </a:p>
        </p:txBody>
      </p:sp>
      <p:pic>
        <p:nvPicPr>
          <p:cNvPr id="5" name="Picture Placeholder 4" descr="نوزاد-نارس.jpg"/>
          <p:cNvPicPr>
            <a:picLocks noGrp="1" noChangeAspect="1"/>
          </p:cNvPicPr>
          <p:nvPr>
            <p:ph type="pic" sz="quarter" idx="10"/>
          </p:nvPr>
        </p:nvPicPr>
        <p:blipFill>
          <a:blip r:embed="rId2"/>
          <a:srcRect l="9008" r="9008"/>
          <a:stretch>
            <a:fillRect/>
          </a:stretch>
        </p:blipFill>
        <p:spPr>
          <a:prstGeom prst="rect">
            <a:avLst/>
          </a:prstGeom>
        </p:spPr>
      </p:pic>
    </p:spTree>
  </p:cSld>
  <p:clrMapOvr>
    <a:masterClrMapping/>
  </p:clrMapOvr>
  <p:transition spd="med">
    <p:wedg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history of PS research in the age of pre-clinical trials</a:t>
            </a:r>
            <a:endParaRPr lang="en-US" dirty="0"/>
          </a:p>
        </p:txBody>
      </p:sp>
      <p:sp>
        <p:nvSpPr>
          <p:cNvPr id="3" name="Picture Placeholder 2"/>
          <p:cNvSpPr>
            <a:spLocks noGrp="1"/>
          </p:cNvSpPr>
          <p:nvPr>
            <p:ph type="pic" sz="quarter" idx="10"/>
          </p:nvPr>
        </p:nvSpPr>
        <p:spPr>
          <a:xfrm>
            <a:off x="8739051" y="1645921"/>
            <a:ext cx="3291839" cy="4950822"/>
          </a:xfrm>
        </p:spPr>
      </p:sp>
      <p:sp>
        <p:nvSpPr>
          <p:cNvPr id="5" name="Text Placeholder 4"/>
          <p:cNvSpPr>
            <a:spLocks noGrp="1"/>
          </p:cNvSpPr>
          <p:nvPr>
            <p:ph type="body" sz="quarter" idx="12"/>
          </p:nvPr>
        </p:nvSpPr>
        <p:spPr>
          <a:xfrm>
            <a:off x="590549" y="1606731"/>
            <a:ext cx="7926433" cy="4871767"/>
          </a:xfrm>
        </p:spPr>
        <p:txBody>
          <a:bodyPr/>
          <a:lstStyle/>
          <a:p>
            <a:pPr algn="ctr"/>
            <a:r>
              <a:rPr lang="en-US" sz="2000" dirty="0" smtClean="0">
                <a:solidFill>
                  <a:schemeClr val="tx2"/>
                </a:solidFill>
                <a:latin typeface="Times New Roman" pitchFamily="18" charset="0"/>
                <a:cs typeface="Times New Roman" pitchFamily="18" charset="0"/>
              </a:rPr>
              <a:t>In 1929, Von Neergaard</a:t>
            </a:r>
            <a:r>
              <a:rPr lang="en-US" sz="2000" dirty="0" smtClean="0">
                <a:solidFill>
                  <a:schemeClr val="tx2"/>
                </a:solidFill>
                <a:latin typeface="Times New Roman" pitchFamily="18" charset="0"/>
                <a:cs typeface="Times New Roman" pitchFamily="18" charset="0"/>
                <a:hlinkClick r:id="rId2"/>
              </a:rPr>
              <a:t>1</a:t>
            </a:r>
            <a:r>
              <a:rPr lang="en-US" sz="2000" dirty="0" smtClean="0">
                <a:solidFill>
                  <a:schemeClr val="tx2"/>
                </a:solidFill>
                <a:latin typeface="Times New Roman" pitchFamily="18" charset="0"/>
                <a:cs typeface="Times New Roman" pitchFamily="18" charset="0"/>
              </a:rPr>
              <a:t> studied pulmonary surfactant  function in the porcine lung and demonstrated that a lower surface tension would be useful for the respiratory mechanism. </a:t>
            </a:r>
          </a:p>
          <a:p>
            <a:pPr algn="ctr"/>
            <a:r>
              <a:rPr lang="en-US" sz="2000" dirty="0" smtClean="0">
                <a:solidFill>
                  <a:schemeClr val="tx2"/>
                </a:solidFill>
                <a:latin typeface="Times New Roman" pitchFamily="18" charset="0"/>
                <a:cs typeface="Times New Roman" pitchFamily="18" charset="0"/>
              </a:rPr>
              <a:t>In 1946, </a:t>
            </a:r>
            <a:r>
              <a:rPr lang="en-US" sz="2000" dirty="0" err="1" smtClean="0">
                <a:solidFill>
                  <a:schemeClr val="tx2"/>
                </a:solidFill>
                <a:latin typeface="Times New Roman" pitchFamily="18" charset="0"/>
                <a:cs typeface="Times New Roman" pitchFamily="18" charset="0"/>
              </a:rPr>
              <a:t>Thannhauser</a:t>
            </a:r>
            <a:r>
              <a:rPr lang="en-US" sz="2000" dirty="0" smtClean="0">
                <a:solidFill>
                  <a:schemeClr val="tx2"/>
                </a:solidFill>
                <a:latin typeface="Times New Roman" pitchFamily="18" charset="0"/>
                <a:cs typeface="Times New Roman" pitchFamily="18" charset="0"/>
              </a:rPr>
              <a:t> et al. </a:t>
            </a:r>
            <a:r>
              <a:rPr lang="en-US" sz="2000" dirty="0" smtClean="0">
                <a:solidFill>
                  <a:schemeClr val="tx2"/>
                </a:solidFill>
                <a:latin typeface="Times New Roman" pitchFamily="18" charset="0"/>
                <a:cs typeface="Times New Roman" pitchFamily="18" charset="0"/>
                <a:hlinkClick r:id="rId2"/>
              </a:rPr>
              <a:t>2</a:t>
            </a:r>
            <a:r>
              <a:rPr lang="en-US" sz="2000" dirty="0" smtClean="0">
                <a:solidFill>
                  <a:schemeClr val="tx2"/>
                </a:solidFill>
                <a:latin typeface="Times New Roman" pitchFamily="18" charset="0"/>
                <a:cs typeface="Times New Roman" pitchFamily="18" charset="0"/>
              </a:rPr>
              <a:t> showed that the lung contains unusually large amounts of </a:t>
            </a:r>
            <a:r>
              <a:rPr lang="en-US" sz="2000" dirty="0" err="1" smtClean="0">
                <a:solidFill>
                  <a:schemeClr val="tx2"/>
                </a:solidFill>
                <a:latin typeface="Times New Roman" pitchFamily="18" charset="0"/>
                <a:cs typeface="Times New Roman" pitchFamily="18" charset="0"/>
              </a:rPr>
              <a:t>dipalmitoylphosphatidylcholine</a:t>
            </a:r>
            <a:r>
              <a:rPr lang="en-US" sz="2000" dirty="0" smtClean="0">
                <a:solidFill>
                  <a:schemeClr val="tx2"/>
                </a:solidFill>
                <a:latin typeface="Times New Roman" pitchFamily="18" charset="0"/>
                <a:cs typeface="Times New Roman" pitchFamily="18" charset="0"/>
              </a:rPr>
              <a:t> (DPPC); however, at the time, the association between DPPC and the surface-active properties of the alveolar wall was not known.</a:t>
            </a:r>
          </a:p>
          <a:p>
            <a:pPr algn="ctr"/>
            <a:r>
              <a:rPr lang="en-US" sz="2000" dirty="0" smtClean="0">
                <a:latin typeface="Times New Roman" pitchFamily="18" charset="0"/>
                <a:cs typeface="Times New Roman" pitchFamily="18" charset="0"/>
              </a:rPr>
              <a:t> </a:t>
            </a:r>
            <a:r>
              <a:rPr lang="en-US" sz="2000" dirty="0" smtClean="0">
                <a:solidFill>
                  <a:schemeClr val="tx2"/>
                </a:solidFill>
                <a:latin typeface="Times New Roman" pitchFamily="18" charset="0"/>
                <a:cs typeface="Times New Roman" pitchFamily="18" charset="0"/>
              </a:rPr>
              <a:t>In 1947, </a:t>
            </a:r>
            <a:r>
              <a:rPr lang="en-US" sz="2000" dirty="0" err="1" smtClean="0">
                <a:solidFill>
                  <a:schemeClr val="tx2"/>
                </a:solidFill>
                <a:latin typeface="Times New Roman" pitchFamily="18" charset="0"/>
                <a:cs typeface="Times New Roman" pitchFamily="18" charset="0"/>
              </a:rPr>
              <a:t>Gruenwald</a:t>
            </a:r>
            <a:r>
              <a:rPr lang="en-US" sz="2000" dirty="0" smtClean="0">
                <a:solidFill>
                  <a:schemeClr val="tx2"/>
                </a:solidFill>
                <a:latin typeface="Times New Roman" pitchFamily="18" charset="0"/>
                <a:cs typeface="Times New Roman" pitchFamily="18" charset="0"/>
              </a:rPr>
              <a:t> </a:t>
            </a:r>
            <a:r>
              <a:rPr lang="en-US" sz="2000" dirty="0" smtClean="0">
                <a:solidFill>
                  <a:schemeClr val="tx2"/>
                </a:solidFill>
                <a:latin typeface="Times New Roman" pitchFamily="18" charset="0"/>
                <a:cs typeface="Times New Roman" pitchFamily="18" charset="0"/>
                <a:hlinkClick r:id="rId2"/>
              </a:rPr>
              <a:t>3</a:t>
            </a:r>
            <a:r>
              <a:rPr lang="en-US" sz="2000" dirty="0" smtClean="0">
                <a:solidFill>
                  <a:schemeClr val="tx2"/>
                </a:solidFill>
                <a:latin typeface="Times New Roman" pitchFamily="18" charset="0"/>
                <a:cs typeface="Times New Roman" pitchFamily="18" charset="0"/>
              </a:rPr>
              <a:t> reported that resistance to aeration is caused by surface tension interfering with the entrance of the air, and surface-active substances were shown to reduce the pressure required for lung aeration. </a:t>
            </a:r>
          </a:p>
          <a:p>
            <a:pPr algn="ctr"/>
            <a:r>
              <a:rPr lang="en-US" sz="2000" dirty="0" smtClean="0">
                <a:solidFill>
                  <a:schemeClr val="tx2"/>
                </a:solidFill>
                <a:latin typeface="Times New Roman" pitchFamily="18" charset="0"/>
                <a:cs typeface="Times New Roman" pitchFamily="18" charset="0"/>
              </a:rPr>
              <a:t>In the 1950s, Clements</a:t>
            </a:r>
            <a:r>
              <a:rPr lang="en-US" sz="2000" dirty="0" smtClean="0">
                <a:solidFill>
                  <a:schemeClr val="tx2"/>
                </a:solidFill>
                <a:latin typeface="Times New Roman" pitchFamily="18" charset="0"/>
                <a:cs typeface="Times New Roman" pitchFamily="18" charset="0"/>
                <a:hlinkClick r:id="rId2"/>
              </a:rPr>
              <a:t>4</a:t>
            </a:r>
            <a:r>
              <a:rPr lang="en-US" sz="2000" dirty="0" smtClean="0">
                <a:solidFill>
                  <a:schemeClr val="tx2"/>
                </a:solidFill>
                <a:latin typeface="Times New Roman" pitchFamily="18" charset="0"/>
                <a:cs typeface="Times New Roman" pitchFamily="18" charset="0"/>
              </a:rPr>
              <a:t> and Macklin</a:t>
            </a:r>
            <a:r>
              <a:rPr lang="en-US" sz="2000" dirty="0" smtClean="0">
                <a:solidFill>
                  <a:schemeClr val="tx2"/>
                </a:solidFill>
                <a:latin typeface="Times New Roman" pitchFamily="18" charset="0"/>
                <a:cs typeface="Times New Roman" pitchFamily="18" charset="0"/>
                <a:hlinkClick r:id="rId2"/>
              </a:rPr>
              <a:t>5</a:t>
            </a:r>
            <a:r>
              <a:rPr lang="en-US" sz="2000" dirty="0" smtClean="0">
                <a:solidFill>
                  <a:schemeClr val="tx2"/>
                </a:solidFill>
                <a:latin typeface="Times New Roman" pitchFamily="18" charset="0"/>
                <a:cs typeface="Times New Roman" pitchFamily="18" charset="0"/>
              </a:rPr>
              <a:t> experimentally demonstrated that PS influences the ST in lung volume.</a:t>
            </a:r>
            <a:endParaRPr lang="en-US" sz="2000" dirty="0">
              <a:solidFill>
                <a:schemeClr val="tx2"/>
              </a:solidFill>
              <a:latin typeface="Times New Roman" pitchFamily="18" charset="0"/>
              <a:cs typeface="Times New Roman" pitchFamily="18" charset="0"/>
            </a:endParaRPr>
          </a:p>
        </p:txBody>
      </p:sp>
      <p:sp>
        <p:nvSpPr>
          <p:cNvPr id="7" name="TextBox 6"/>
          <p:cNvSpPr txBox="1"/>
          <p:nvPr/>
        </p:nvSpPr>
        <p:spPr>
          <a:xfrm>
            <a:off x="8817428" y="1763486"/>
            <a:ext cx="3135085" cy="4401205"/>
          </a:xfrm>
          <a:prstGeom prst="rect">
            <a:avLst/>
          </a:prstGeom>
          <a:noFill/>
        </p:spPr>
        <p:txBody>
          <a:bodyPr wrap="square" rtlCol="0">
            <a:spAutoFit/>
          </a:bodyPr>
          <a:lstStyle/>
          <a:p>
            <a:pPr algn="ctr"/>
            <a:r>
              <a:rPr lang="en-US" sz="1400" dirty="0" smtClean="0">
                <a:solidFill>
                  <a:srgbClr val="FF0000"/>
                </a:solidFill>
                <a:latin typeface="Times New Roman" pitchFamily="18" charset="0"/>
                <a:cs typeface="Times New Roman" pitchFamily="18" charset="0"/>
              </a:rPr>
              <a:t>1.Neergaard K. </a:t>
            </a:r>
            <a:r>
              <a:rPr lang="en-US" sz="1400" dirty="0" err="1" smtClean="0">
                <a:solidFill>
                  <a:srgbClr val="FF0000"/>
                </a:solidFill>
                <a:latin typeface="Times New Roman" pitchFamily="18" charset="0"/>
                <a:cs typeface="Times New Roman" pitchFamily="18" charset="0"/>
              </a:rPr>
              <a:t>Neue</a:t>
            </a:r>
            <a:r>
              <a:rPr lang="en-US" sz="1400" dirty="0" smtClean="0">
                <a:solidFill>
                  <a:srgbClr val="FF0000"/>
                </a:solidFill>
                <a:latin typeface="Times New Roman" pitchFamily="18" charset="0"/>
                <a:cs typeface="Times New Roman" pitchFamily="18" charset="0"/>
              </a:rPr>
              <a:t> </a:t>
            </a:r>
            <a:r>
              <a:rPr lang="en-US" sz="1400" dirty="0" err="1" smtClean="0">
                <a:solidFill>
                  <a:srgbClr val="FF0000"/>
                </a:solidFill>
                <a:latin typeface="Times New Roman" pitchFamily="18" charset="0"/>
                <a:cs typeface="Times New Roman" pitchFamily="18" charset="0"/>
              </a:rPr>
              <a:t>auffassungen</a:t>
            </a:r>
            <a:r>
              <a:rPr lang="en-US" sz="1400" dirty="0" smtClean="0">
                <a:solidFill>
                  <a:srgbClr val="FF0000"/>
                </a:solidFill>
                <a:latin typeface="Times New Roman" pitchFamily="18" charset="0"/>
                <a:cs typeface="Times New Roman" pitchFamily="18" charset="0"/>
              </a:rPr>
              <a:t> </a:t>
            </a:r>
            <a:r>
              <a:rPr lang="en-US" sz="1400" dirty="0" err="1" smtClean="0">
                <a:solidFill>
                  <a:srgbClr val="FF0000"/>
                </a:solidFill>
                <a:latin typeface="Times New Roman" pitchFamily="18" charset="0"/>
                <a:cs typeface="Times New Roman" pitchFamily="18" charset="0"/>
              </a:rPr>
              <a:t>über</a:t>
            </a:r>
            <a:r>
              <a:rPr lang="en-US" sz="1400" dirty="0" smtClean="0">
                <a:solidFill>
                  <a:srgbClr val="FF0000"/>
                </a:solidFill>
                <a:latin typeface="Times New Roman" pitchFamily="18" charset="0"/>
                <a:cs typeface="Times New Roman" pitchFamily="18" charset="0"/>
              </a:rPr>
              <a:t> </a:t>
            </a:r>
            <a:r>
              <a:rPr lang="en-US" sz="1400" dirty="0" err="1" smtClean="0">
                <a:solidFill>
                  <a:srgbClr val="FF0000"/>
                </a:solidFill>
                <a:latin typeface="Times New Roman" pitchFamily="18" charset="0"/>
                <a:cs typeface="Times New Roman" pitchFamily="18" charset="0"/>
              </a:rPr>
              <a:t>einen</a:t>
            </a:r>
            <a:r>
              <a:rPr lang="en-US" sz="1400" dirty="0" smtClean="0">
                <a:solidFill>
                  <a:srgbClr val="FF0000"/>
                </a:solidFill>
                <a:latin typeface="Times New Roman" pitchFamily="18" charset="0"/>
                <a:cs typeface="Times New Roman" pitchFamily="18" charset="0"/>
              </a:rPr>
              <a:t> </a:t>
            </a:r>
            <a:r>
              <a:rPr lang="en-US" sz="1400" dirty="0" err="1" smtClean="0">
                <a:solidFill>
                  <a:srgbClr val="FF0000"/>
                </a:solidFill>
                <a:latin typeface="Times New Roman" pitchFamily="18" charset="0"/>
                <a:cs typeface="Times New Roman" pitchFamily="18" charset="0"/>
              </a:rPr>
              <a:t>grundbegriff</a:t>
            </a:r>
            <a:r>
              <a:rPr lang="en-US" sz="1400" dirty="0" smtClean="0">
                <a:solidFill>
                  <a:srgbClr val="FF0000"/>
                </a:solidFill>
                <a:latin typeface="Times New Roman" pitchFamily="18" charset="0"/>
                <a:cs typeface="Times New Roman" pitchFamily="18" charset="0"/>
              </a:rPr>
              <a:t> </a:t>
            </a:r>
            <a:r>
              <a:rPr lang="en-US" sz="1400" dirty="0" err="1" smtClean="0">
                <a:solidFill>
                  <a:srgbClr val="FF0000"/>
                </a:solidFill>
                <a:latin typeface="Times New Roman" pitchFamily="18" charset="0"/>
                <a:cs typeface="Times New Roman" pitchFamily="18" charset="0"/>
              </a:rPr>
              <a:t>der</a:t>
            </a:r>
            <a:r>
              <a:rPr lang="en-US" sz="1400" dirty="0" smtClean="0">
                <a:solidFill>
                  <a:srgbClr val="FF0000"/>
                </a:solidFill>
                <a:latin typeface="Times New Roman" pitchFamily="18" charset="0"/>
                <a:cs typeface="Times New Roman" pitchFamily="18" charset="0"/>
              </a:rPr>
              <a:t> </a:t>
            </a:r>
            <a:r>
              <a:rPr lang="en-US" sz="1400" dirty="0" err="1" smtClean="0">
                <a:solidFill>
                  <a:srgbClr val="FF0000"/>
                </a:solidFill>
                <a:latin typeface="Times New Roman" pitchFamily="18" charset="0"/>
                <a:cs typeface="Times New Roman" pitchFamily="18" charset="0"/>
              </a:rPr>
              <a:t>atemmechanik</a:t>
            </a:r>
            <a:r>
              <a:rPr lang="en-US" sz="1400" dirty="0" smtClean="0">
                <a:solidFill>
                  <a:srgbClr val="FF0000"/>
                </a:solidFill>
                <a:latin typeface="Times New Roman" pitchFamily="18" charset="0"/>
                <a:cs typeface="Times New Roman" pitchFamily="18" charset="0"/>
              </a:rPr>
              <a:t>. Z </a:t>
            </a:r>
            <a:r>
              <a:rPr lang="en-US" sz="1400" dirty="0" err="1" smtClean="0">
                <a:solidFill>
                  <a:srgbClr val="FF0000"/>
                </a:solidFill>
                <a:latin typeface="Times New Roman" pitchFamily="18" charset="0"/>
                <a:cs typeface="Times New Roman" pitchFamily="18" charset="0"/>
              </a:rPr>
              <a:t>Gesamte</a:t>
            </a:r>
            <a:r>
              <a:rPr lang="en-US" sz="1400" dirty="0" smtClean="0">
                <a:solidFill>
                  <a:srgbClr val="FF0000"/>
                </a:solidFill>
                <a:latin typeface="Times New Roman" pitchFamily="18" charset="0"/>
                <a:cs typeface="Times New Roman" pitchFamily="18" charset="0"/>
              </a:rPr>
              <a:t> Exp Med. 1929;66(1):373–394. </a:t>
            </a:r>
          </a:p>
          <a:p>
            <a:pPr algn="ctr"/>
            <a:r>
              <a:rPr lang="en-US" sz="1400" dirty="0" smtClean="0">
                <a:solidFill>
                  <a:srgbClr val="FF0000"/>
                </a:solidFill>
                <a:latin typeface="Times New Roman" pitchFamily="18" charset="0"/>
                <a:cs typeface="Times New Roman" pitchFamily="18" charset="0"/>
              </a:rPr>
              <a:t>2. </a:t>
            </a:r>
            <a:r>
              <a:rPr lang="en-US" sz="1400" dirty="0" err="1" smtClean="0">
                <a:solidFill>
                  <a:srgbClr val="FF0000"/>
                </a:solidFill>
                <a:latin typeface="Times New Roman" pitchFamily="18" charset="0"/>
                <a:cs typeface="Times New Roman" pitchFamily="18" charset="0"/>
              </a:rPr>
              <a:t>Thannhauser</a:t>
            </a:r>
            <a:r>
              <a:rPr lang="en-US" sz="1400" dirty="0" smtClean="0">
                <a:solidFill>
                  <a:srgbClr val="FF0000"/>
                </a:solidFill>
                <a:latin typeface="Times New Roman" pitchFamily="18" charset="0"/>
                <a:cs typeface="Times New Roman" pitchFamily="18" charset="0"/>
              </a:rPr>
              <a:t> SJ, </a:t>
            </a:r>
            <a:r>
              <a:rPr lang="en-US" sz="1400" dirty="0" err="1" smtClean="0">
                <a:solidFill>
                  <a:srgbClr val="FF0000"/>
                </a:solidFill>
                <a:latin typeface="Times New Roman" pitchFamily="18" charset="0"/>
                <a:cs typeface="Times New Roman" pitchFamily="18" charset="0"/>
              </a:rPr>
              <a:t>Penotti</a:t>
            </a:r>
            <a:r>
              <a:rPr lang="en-US" sz="1400" dirty="0" smtClean="0">
                <a:solidFill>
                  <a:srgbClr val="FF0000"/>
                </a:solidFill>
                <a:latin typeface="Times New Roman" pitchFamily="18" charset="0"/>
                <a:cs typeface="Times New Roman" pitchFamily="18" charset="0"/>
              </a:rPr>
              <a:t> J, </a:t>
            </a:r>
            <a:r>
              <a:rPr lang="en-US" sz="1400" dirty="0" err="1" smtClean="0">
                <a:solidFill>
                  <a:srgbClr val="FF0000"/>
                </a:solidFill>
                <a:latin typeface="Times New Roman" pitchFamily="18" charset="0"/>
                <a:cs typeface="Times New Roman" pitchFamily="18" charset="0"/>
              </a:rPr>
              <a:t>Boncoddo</a:t>
            </a:r>
            <a:r>
              <a:rPr lang="en-US" sz="1400" dirty="0" smtClean="0">
                <a:solidFill>
                  <a:srgbClr val="FF0000"/>
                </a:solidFill>
                <a:latin typeface="Times New Roman" pitchFamily="18" charset="0"/>
                <a:cs typeface="Times New Roman" pitchFamily="18" charset="0"/>
              </a:rPr>
              <a:t> NF. Isolation and properties of </a:t>
            </a:r>
            <a:r>
              <a:rPr lang="en-US" sz="1400" dirty="0" err="1" smtClean="0">
                <a:solidFill>
                  <a:srgbClr val="FF0000"/>
                </a:solidFill>
                <a:latin typeface="Times New Roman" pitchFamily="18" charset="0"/>
                <a:cs typeface="Times New Roman" pitchFamily="18" charset="0"/>
              </a:rPr>
              <a:t>hydrolecithin</a:t>
            </a:r>
            <a:r>
              <a:rPr lang="en-US" sz="1400" dirty="0" smtClean="0">
                <a:solidFill>
                  <a:srgbClr val="FF0000"/>
                </a:solidFill>
                <a:latin typeface="Times New Roman" pitchFamily="18" charset="0"/>
                <a:cs typeface="Times New Roman" pitchFamily="18" charset="0"/>
              </a:rPr>
              <a:t> (</a:t>
            </a:r>
            <a:r>
              <a:rPr lang="en-US" sz="1400" dirty="0" err="1" smtClean="0">
                <a:solidFill>
                  <a:srgbClr val="FF0000"/>
                </a:solidFill>
                <a:latin typeface="Times New Roman" pitchFamily="18" charset="0"/>
                <a:cs typeface="Times New Roman" pitchFamily="18" charset="0"/>
              </a:rPr>
              <a:t>dipalmityl</a:t>
            </a:r>
            <a:r>
              <a:rPr lang="en-US" sz="1400" dirty="0" smtClean="0">
                <a:solidFill>
                  <a:srgbClr val="FF0000"/>
                </a:solidFill>
                <a:latin typeface="Times New Roman" pitchFamily="18" charset="0"/>
                <a:cs typeface="Times New Roman" pitchFamily="18" charset="0"/>
              </a:rPr>
              <a:t> lecithin) from lung; its occurrence in the </a:t>
            </a:r>
            <a:r>
              <a:rPr lang="en-US" sz="1400" dirty="0" err="1" smtClean="0">
                <a:solidFill>
                  <a:srgbClr val="FF0000"/>
                </a:solidFill>
                <a:latin typeface="Times New Roman" pitchFamily="18" charset="0"/>
                <a:cs typeface="Times New Roman" pitchFamily="18" charset="0"/>
              </a:rPr>
              <a:t>sphingomyelin</a:t>
            </a:r>
            <a:r>
              <a:rPr lang="en-US" sz="1400" dirty="0" smtClean="0">
                <a:solidFill>
                  <a:srgbClr val="FF0000"/>
                </a:solidFill>
                <a:latin typeface="Times New Roman" pitchFamily="18" charset="0"/>
                <a:cs typeface="Times New Roman" pitchFamily="18" charset="0"/>
              </a:rPr>
              <a:t> fraction of animal tissues. J </a:t>
            </a:r>
            <a:r>
              <a:rPr lang="en-US" sz="1400" dirty="0" err="1" smtClean="0">
                <a:solidFill>
                  <a:srgbClr val="FF0000"/>
                </a:solidFill>
                <a:latin typeface="Times New Roman" pitchFamily="18" charset="0"/>
                <a:cs typeface="Times New Roman" pitchFamily="18" charset="0"/>
              </a:rPr>
              <a:t>Biol</a:t>
            </a:r>
            <a:r>
              <a:rPr lang="en-US" sz="1400" dirty="0" smtClean="0">
                <a:solidFill>
                  <a:srgbClr val="FF0000"/>
                </a:solidFill>
                <a:latin typeface="Times New Roman" pitchFamily="18" charset="0"/>
                <a:cs typeface="Times New Roman" pitchFamily="18" charset="0"/>
              </a:rPr>
              <a:t> Chem. 1946;166(2):669–675. </a:t>
            </a:r>
          </a:p>
          <a:p>
            <a:pPr algn="ctr"/>
            <a:r>
              <a:rPr lang="en-US" sz="1400" dirty="0" smtClean="0">
                <a:solidFill>
                  <a:srgbClr val="FF0000"/>
                </a:solidFill>
                <a:latin typeface="Times New Roman" pitchFamily="18" charset="0"/>
                <a:cs typeface="Times New Roman" pitchFamily="18" charset="0"/>
              </a:rPr>
              <a:t>3. </a:t>
            </a:r>
            <a:r>
              <a:rPr lang="en-US" sz="1400" dirty="0" err="1" smtClean="0">
                <a:solidFill>
                  <a:srgbClr val="FF0000"/>
                </a:solidFill>
                <a:latin typeface="Times New Roman" pitchFamily="18" charset="0"/>
                <a:cs typeface="Times New Roman" pitchFamily="18" charset="0"/>
              </a:rPr>
              <a:t>Gruenwald</a:t>
            </a:r>
            <a:r>
              <a:rPr lang="en-US" sz="1400" dirty="0" smtClean="0">
                <a:solidFill>
                  <a:srgbClr val="FF0000"/>
                </a:solidFill>
                <a:latin typeface="Times New Roman" pitchFamily="18" charset="0"/>
                <a:cs typeface="Times New Roman" pitchFamily="18" charset="0"/>
              </a:rPr>
              <a:t> P. Surface tension as a factor in the resistance of neonatal lungs to aeration. Am J </a:t>
            </a:r>
            <a:r>
              <a:rPr lang="en-US" sz="1400" dirty="0" err="1" smtClean="0">
                <a:solidFill>
                  <a:srgbClr val="FF0000"/>
                </a:solidFill>
                <a:latin typeface="Times New Roman" pitchFamily="18" charset="0"/>
                <a:cs typeface="Times New Roman" pitchFamily="18" charset="0"/>
              </a:rPr>
              <a:t>Obstet</a:t>
            </a:r>
            <a:r>
              <a:rPr lang="en-US" sz="1400" dirty="0" smtClean="0">
                <a:solidFill>
                  <a:srgbClr val="FF0000"/>
                </a:solidFill>
                <a:latin typeface="Times New Roman" pitchFamily="18" charset="0"/>
                <a:cs typeface="Times New Roman" pitchFamily="18" charset="0"/>
              </a:rPr>
              <a:t> Gynecol. 1947;53(6):996–1007. </a:t>
            </a:r>
          </a:p>
          <a:p>
            <a:pPr algn="ctr"/>
            <a:r>
              <a:rPr lang="en-US" sz="1400" dirty="0" smtClean="0">
                <a:solidFill>
                  <a:srgbClr val="FF0000"/>
                </a:solidFill>
                <a:latin typeface="Times New Roman" pitchFamily="18" charset="0"/>
                <a:cs typeface="Times New Roman" pitchFamily="18" charset="0"/>
              </a:rPr>
              <a:t>4. Clements JA. Dependence of pressure-volume characteristics of lungs on intrinsic surface active material. Am J Physiol. 1956;187:592.</a:t>
            </a:r>
          </a:p>
          <a:p>
            <a:pPr algn="ctr"/>
            <a:r>
              <a:rPr lang="en-US" sz="1400" dirty="0" smtClean="0">
                <a:solidFill>
                  <a:srgbClr val="FF0000"/>
                </a:solidFill>
                <a:latin typeface="Times New Roman" pitchFamily="18" charset="0"/>
                <a:cs typeface="Times New Roman" pitchFamily="18" charset="0"/>
              </a:rPr>
              <a:t>5. </a:t>
            </a:r>
            <a:r>
              <a:rPr lang="en-US" sz="1400" dirty="0" err="1" smtClean="0">
                <a:solidFill>
                  <a:srgbClr val="FF0000"/>
                </a:solidFill>
                <a:latin typeface="Times New Roman" pitchFamily="18" charset="0"/>
                <a:cs typeface="Times New Roman" pitchFamily="18" charset="0"/>
              </a:rPr>
              <a:t>MacKlin</a:t>
            </a:r>
            <a:r>
              <a:rPr lang="en-US" sz="1400" dirty="0" smtClean="0">
                <a:solidFill>
                  <a:srgbClr val="FF0000"/>
                </a:solidFill>
                <a:latin typeface="Times New Roman" pitchFamily="18" charset="0"/>
                <a:cs typeface="Times New Roman" pitchFamily="18" charset="0"/>
              </a:rPr>
              <a:t> CC. The pulmonary alveolar </a:t>
            </a:r>
            <a:r>
              <a:rPr lang="en-US" sz="1400" dirty="0" err="1" smtClean="0">
                <a:solidFill>
                  <a:srgbClr val="FF0000"/>
                </a:solidFill>
                <a:latin typeface="Times New Roman" pitchFamily="18" charset="0"/>
                <a:cs typeface="Times New Roman" pitchFamily="18" charset="0"/>
              </a:rPr>
              <a:t>mucoid</a:t>
            </a:r>
            <a:r>
              <a:rPr lang="en-US" sz="1400" dirty="0" smtClean="0">
                <a:solidFill>
                  <a:srgbClr val="FF0000"/>
                </a:solidFill>
                <a:latin typeface="Times New Roman" pitchFamily="18" charset="0"/>
                <a:cs typeface="Times New Roman" pitchFamily="18" charset="0"/>
              </a:rPr>
              <a:t> film and the </a:t>
            </a:r>
            <a:r>
              <a:rPr lang="en-US" sz="1400" dirty="0" err="1" smtClean="0">
                <a:solidFill>
                  <a:srgbClr val="FF0000"/>
                </a:solidFill>
                <a:latin typeface="Times New Roman" pitchFamily="18" charset="0"/>
                <a:cs typeface="Times New Roman" pitchFamily="18" charset="0"/>
              </a:rPr>
              <a:t>pneumonocytes</a:t>
            </a:r>
            <a:r>
              <a:rPr lang="en-US" sz="1400" dirty="0" smtClean="0">
                <a:solidFill>
                  <a:srgbClr val="FF0000"/>
                </a:solidFill>
                <a:latin typeface="Times New Roman" pitchFamily="18" charset="0"/>
                <a:cs typeface="Times New Roman" pitchFamily="18" charset="0"/>
              </a:rPr>
              <a:t>. Lancet. 1954;266(6822):1099–1104. </a:t>
            </a:r>
            <a:endParaRPr lang="en-US" sz="1400" dirty="0">
              <a:solidFill>
                <a:srgbClr val="FF0000"/>
              </a:solidFill>
              <a:latin typeface="Times New Roman" pitchFamily="18" charset="0"/>
              <a:cs typeface="Times New Roman" pitchFamily="18" charset="0"/>
            </a:endParaRPr>
          </a:p>
        </p:txBody>
      </p:sp>
    </p:spTree>
  </p:cSld>
  <p:clrMapOvr>
    <a:masterClrMapping/>
  </p:clrMapOvr>
  <p:transition spd="med">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Placeholder 14"/>
          <p:cNvSpPr>
            <a:spLocks noGrp="1"/>
          </p:cNvSpPr>
          <p:nvPr>
            <p:ph type="body" sz="quarter" idx="12"/>
          </p:nvPr>
        </p:nvSpPr>
        <p:spPr>
          <a:xfrm>
            <a:off x="590549" y="1293223"/>
            <a:ext cx="4216582" cy="5185275"/>
          </a:xfrm>
        </p:spPr>
        <p:txBody>
          <a:bodyPr/>
          <a:lstStyle/>
          <a:p>
            <a:pPr algn="ctr"/>
            <a:r>
              <a:rPr lang="en-US" sz="2000" dirty="0" smtClean="0">
                <a:solidFill>
                  <a:schemeClr val="tx2"/>
                </a:solidFill>
                <a:latin typeface="Times New Roman" pitchFamily="18" charset="0"/>
                <a:cs typeface="Times New Roman" pitchFamily="18" charset="0"/>
              </a:rPr>
              <a:t>In 1959, after Avery and Mead</a:t>
            </a:r>
            <a:r>
              <a:rPr lang="en-US" sz="2000" dirty="0" smtClean="0">
                <a:solidFill>
                  <a:schemeClr val="tx2"/>
                </a:solidFill>
                <a:latin typeface="Times New Roman" pitchFamily="18" charset="0"/>
                <a:cs typeface="Times New Roman" pitchFamily="18" charset="0"/>
                <a:hlinkClick r:id="rId3"/>
              </a:rPr>
              <a:t>1</a:t>
            </a:r>
            <a:r>
              <a:rPr lang="en-US" sz="2000" dirty="0" smtClean="0">
                <a:solidFill>
                  <a:schemeClr val="tx2"/>
                </a:solidFill>
                <a:latin typeface="Times New Roman" pitchFamily="18" charset="0"/>
                <a:cs typeface="Times New Roman" pitchFamily="18" charset="0"/>
              </a:rPr>
              <a:t> discovered that the pathophysiology of neonatal respiratory distress syndrome (RDS) involved the insufficient production of pulmonary surfactant (PS) in premature infants, “hyaline membrane disease”—the former name of the disease—was replaced by RDS</a:t>
            </a:r>
            <a:r>
              <a:rPr lang="en-US" sz="2000" dirty="0" smtClean="0">
                <a:solidFill>
                  <a:srgbClr val="FF0000"/>
                </a:solidFill>
                <a:latin typeface="Times New Roman" pitchFamily="18" charset="0"/>
                <a:cs typeface="Times New Roman" pitchFamily="18" charset="0"/>
              </a:rPr>
              <a:t>. 6</a:t>
            </a:r>
          </a:p>
          <a:p>
            <a:pPr algn="ctr"/>
            <a:endParaRPr lang="en-US" dirty="0" smtClean="0"/>
          </a:p>
          <a:p>
            <a:pPr algn="ctr"/>
            <a:endParaRPr lang="en-US" dirty="0"/>
          </a:p>
        </p:txBody>
      </p:sp>
      <p:sp>
        <p:nvSpPr>
          <p:cNvPr id="10" name="Picture Placeholder 12"/>
          <p:cNvSpPr>
            <a:spLocks noGrp="1"/>
          </p:cNvSpPr>
          <p:nvPr>
            <p:ph type="pic" sz="quarter" idx="10"/>
          </p:nvPr>
        </p:nvSpPr>
        <p:spPr>
          <a:xfrm>
            <a:off x="4998437" y="2927817"/>
            <a:ext cx="4275791" cy="3767885"/>
          </a:xfrm>
        </p:spPr>
      </p:sp>
      <p:sp>
        <p:nvSpPr>
          <p:cNvPr id="11" name="TextBox 10"/>
          <p:cNvSpPr txBox="1"/>
          <p:nvPr/>
        </p:nvSpPr>
        <p:spPr>
          <a:xfrm>
            <a:off x="5081453" y="3840480"/>
            <a:ext cx="4101736" cy="1754326"/>
          </a:xfrm>
          <a:prstGeom prst="rect">
            <a:avLst/>
          </a:prstGeom>
          <a:noFill/>
        </p:spPr>
        <p:txBody>
          <a:bodyPr wrap="square" rtlCol="0">
            <a:spAutoFit/>
          </a:bodyPr>
          <a:lstStyle/>
          <a:p>
            <a:pPr marL="342900" indent="-342900" algn="ctr"/>
            <a:r>
              <a:rPr lang="en-US" dirty="0" smtClean="0">
                <a:solidFill>
                  <a:srgbClr val="FF0000"/>
                </a:solidFill>
                <a:latin typeface="Times New Roman" pitchFamily="18" charset="0"/>
                <a:cs typeface="Times New Roman" pitchFamily="18" charset="0"/>
              </a:rPr>
              <a:t>6. Avery ME, Mead J. Surface properties in relation to atelectasis and hyaline membrane disease. AMA J </a:t>
            </a:r>
            <a:r>
              <a:rPr lang="en-US" dirty="0" err="1" smtClean="0">
                <a:solidFill>
                  <a:srgbClr val="FF0000"/>
                </a:solidFill>
                <a:latin typeface="Times New Roman" pitchFamily="18" charset="0"/>
                <a:cs typeface="Times New Roman" pitchFamily="18" charset="0"/>
              </a:rPr>
              <a:t>Dis</a:t>
            </a:r>
            <a:r>
              <a:rPr lang="en-US" dirty="0" smtClean="0">
                <a:solidFill>
                  <a:srgbClr val="FF0000"/>
                </a:solidFill>
                <a:latin typeface="Times New Roman" pitchFamily="18" charset="0"/>
                <a:cs typeface="Times New Roman" pitchFamily="18" charset="0"/>
              </a:rPr>
              <a:t> Child. 1959;97(5, Part 1):517–523.</a:t>
            </a:r>
          </a:p>
          <a:p>
            <a:pPr marL="342900" indent="-342900" algn="ctr">
              <a:buAutoNum type="arabicPeriod"/>
            </a:pPr>
            <a:endParaRPr lang="en-US" dirty="0" smtClean="0">
              <a:solidFill>
                <a:srgbClr val="FF0000"/>
              </a:solidFill>
              <a:latin typeface="Times New Roman" pitchFamily="18" charset="0"/>
              <a:cs typeface="Times New Roman" pitchFamily="18" charset="0"/>
            </a:endParaRPr>
          </a:p>
          <a:p>
            <a:pPr marL="342900" indent="-342900" algn="ctr">
              <a:buAutoNum type="arabicPeriod"/>
            </a:pPr>
            <a:endParaRPr lang="en-US" dirty="0" smtClean="0">
              <a:solidFill>
                <a:srgbClr val="FF0000"/>
              </a:solidFill>
              <a:latin typeface="Times New Roman" pitchFamily="18" charset="0"/>
              <a:cs typeface="Times New Roman" pitchFamily="18" charset="0"/>
            </a:endParaRPr>
          </a:p>
        </p:txBody>
      </p:sp>
    </p:spTree>
    <p:extLst>
      <p:ext uri="{BB962C8B-B14F-4D97-AF65-F5344CB8AC3E}">
        <p14:creationId xmlns="" xmlns:p14="http://schemas.microsoft.com/office/powerpoint/2010/main" val="2229506696"/>
      </p:ext>
    </p:extLst>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checkerboard(across)">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rot="21215728">
            <a:off x="8046720" y="1765300"/>
            <a:ext cx="3535680" cy="3657600"/>
          </a:xfrm>
        </p:spPr>
      </p:sp>
      <p:sp>
        <p:nvSpPr>
          <p:cNvPr id="7" name="Text Placeholder 15"/>
          <p:cNvSpPr>
            <a:spLocks noGrp="1"/>
          </p:cNvSpPr>
          <p:nvPr>
            <p:ph type="body" sz="quarter" idx="13"/>
          </p:nvPr>
        </p:nvSpPr>
        <p:spPr>
          <a:xfrm>
            <a:off x="194855" y="1110343"/>
            <a:ext cx="4716779" cy="5198338"/>
          </a:xfrm>
        </p:spPr>
        <p:txBody>
          <a:bodyPr/>
          <a:lstStyle/>
          <a:p>
            <a:pPr algn="ctr"/>
            <a:r>
              <a:rPr lang="en-US" sz="2000" dirty="0" smtClean="0">
                <a:solidFill>
                  <a:schemeClr val="tx2"/>
                </a:solidFill>
                <a:latin typeface="Times New Roman" pitchFamily="18" charset="0"/>
                <a:cs typeface="Times New Roman" pitchFamily="18" charset="0"/>
              </a:rPr>
              <a:t>In 1980, Fujiwara et al.</a:t>
            </a:r>
            <a:r>
              <a:rPr lang="en-US" sz="2000" dirty="0" smtClean="0">
                <a:solidFill>
                  <a:srgbClr val="FF0000"/>
                </a:solidFill>
                <a:latin typeface="Times New Roman" pitchFamily="18" charset="0"/>
                <a:cs typeface="Times New Roman" pitchFamily="18" charset="0"/>
              </a:rPr>
              <a:t>7</a:t>
            </a:r>
            <a:r>
              <a:rPr lang="en-US" sz="2000" dirty="0" smtClean="0">
                <a:solidFill>
                  <a:schemeClr val="tx2"/>
                </a:solidFill>
                <a:latin typeface="Times New Roman" pitchFamily="18" charset="0"/>
                <a:cs typeface="Times New Roman" pitchFamily="18" charset="0"/>
              </a:rPr>
              <a:t> performed treatment via the respiratory tract in 10 pediatric patients with RDS, using Surfactant   (an artificial pulmonary surfactant that was extracted from bovine lung. </a:t>
            </a:r>
          </a:p>
          <a:p>
            <a:pPr algn="ctr"/>
            <a:endParaRPr lang="en-US" sz="2000" dirty="0" smtClean="0">
              <a:solidFill>
                <a:schemeClr val="tx2"/>
              </a:solidFill>
              <a:latin typeface="Times New Roman" pitchFamily="18" charset="0"/>
              <a:cs typeface="Times New Roman" pitchFamily="18" charset="0"/>
            </a:endParaRPr>
          </a:p>
          <a:p>
            <a:pPr algn="ctr"/>
            <a:r>
              <a:rPr lang="en-US" sz="1600" dirty="0" smtClean="0">
                <a:solidFill>
                  <a:srgbClr val="FF0000"/>
                </a:solidFill>
                <a:latin typeface="Times New Roman" pitchFamily="18" charset="0"/>
                <a:cs typeface="Times New Roman" pitchFamily="18" charset="0"/>
              </a:rPr>
              <a:t>7. Fujiwara T, </a:t>
            </a:r>
            <a:r>
              <a:rPr lang="en-US" sz="1600" dirty="0" err="1" smtClean="0">
                <a:solidFill>
                  <a:srgbClr val="FF0000"/>
                </a:solidFill>
                <a:latin typeface="Times New Roman" pitchFamily="18" charset="0"/>
                <a:cs typeface="Times New Roman" pitchFamily="18" charset="0"/>
              </a:rPr>
              <a:t>Maeta</a:t>
            </a:r>
            <a:r>
              <a:rPr lang="en-US" sz="1600" dirty="0" smtClean="0">
                <a:solidFill>
                  <a:srgbClr val="FF0000"/>
                </a:solidFill>
                <a:latin typeface="Times New Roman" pitchFamily="18" charset="0"/>
                <a:cs typeface="Times New Roman" pitchFamily="18" charset="0"/>
              </a:rPr>
              <a:t> H, </a:t>
            </a:r>
            <a:r>
              <a:rPr lang="en-US" sz="1600" dirty="0" err="1" smtClean="0">
                <a:solidFill>
                  <a:srgbClr val="FF0000"/>
                </a:solidFill>
                <a:latin typeface="Times New Roman" pitchFamily="18" charset="0"/>
                <a:cs typeface="Times New Roman" pitchFamily="18" charset="0"/>
              </a:rPr>
              <a:t>Chida</a:t>
            </a:r>
            <a:r>
              <a:rPr lang="en-US" sz="1600" dirty="0" smtClean="0">
                <a:solidFill>
                  <a:srgbClr val="FF0000"/>
                </a:solidFill>
                <a:latin typeface="Times New Roman" pitchFamily="18" charset="0"/>
                <a:cs typeface="Times New Roman" pitchFamily="18" charset="0"/>
              </a:rPr>
              <a:t> S, Morita T, </a:t>
            </a:r>
            <a:r>
              <a:rPr lang="en-US" sz="1600" dirty="0" err="1" smtClean="0">
                <a:solidFill>
                  <a:srgbClr val="FF0000"/>
                </a:solidFill>
                <a:latin typeface="Times New Roman" pitchFamily="18" charset="0"/>
                <a:cs typeface="Times New Roman" pitchFamily="18" charset="0"/>
              </a:rPr>
              <a:t>Watabe</a:t>
            </a:r>
            <a:r>
              <a:rPr lang="en-US" sz="1600" dirty="0" smtClean="0">
                <a:solidFill>
                  <a:srgbClr val="FF0000"/>
                </a:solidFill>
                <a:latin typeface="Times New Roman" pitchFamily="18" charset="0"/>
                <a:cs typeface="Times New Roman" pitchFamily="18" charset="0"/>
              </a:rPr>
              <a:t> Y, Abe T. Artificial surfactant therapy in hyaline-membrane disease. Lancet. 1980;1(8159):55–59.</a:t>
            </a:r>
          </a:p>
          <a:p>
            <a:pPr algn="ctr"/>
            <a:endParaRPr lang="en-US" sz="1600" dirty="0" smtClean="0">
              <a:solidFill>
                <a:srgbClr val="FF0000"/>
              </a:solidFill>
              <a:latin typeface="Times New Roman" pitchFamily="18" charset="0"/>
              <a:cs typeface="Times New Roman" pitchFamily="18" charset="0"/>
            </a:endParaRPr>
          </a:p>
        </p:txBody>
      </p:sp>
      <p:sp>
        <p:nvSpPr>
          <p:cNvPr id="8" name="Picture Placeholder 12"/>
          <p:cNvSpPr>
            <a:spLocks noGrp="1"/>
          </p:cNvSpPr>
          <p:nvPr>
            <p:ph type="pic" sz="quarter" idx="10"/>
          </p:nvPr>
        </p:nvSpPr>
        <p:spPr>
          <a:xfrm rot="300000">
            <a:off x="4971369" y="2995368"/>
            <a:ext cx="2743200" cy="2441448"/>
          </a:xfrm>
        </p:spPr>
      </p:sp>
      <p:sp>
        <p:nvSpPr>
          <p:cNvPr id="9" name="Rectangle 8"/>
          <p:cNvSpPr/>
          <p:nvPr/>
        </p:nvSpPr>
        <p:spPr>
          <a:xfrm rot="342964">
            <a:off x="4986647" y="3050416"/>
            <a:ext cx="2636239" cy="2374944"/>
          </a:xfrm>
          <a:prstGeom prst="rect">
            <a:avLst/>
          </a:prstGeom>
        </p:spPr>
        <p:txBody>
          <a:bodyPr wrap="square">
            <a:spAutoFit/>
          </a:bodyPr>
          <a:lstStyle/>
          <a:p>
            <a:pPr algn="ctr"/>
            <a:r>
              <a:rPr lang="en-US" dirty="0" smtClean="0">
                <a:solidFill>
                  <a:schemeClr val="tx2"/>
                </a:solidFill>
                <a:latin typeface="Times New Roman" pitchFamily="18" charset="0"/>
                <a:cs typeface="Times New Roman" pitchFamily="18" charset="0"/>
              </a:rPr>
              <a:t>This was the first successful treatment using artificial PS supplementation in humans, and has since resulted in improvement in oxygenation, treatment progress, and prognosis.</a:t>
            </a:r>
          </a:p>
        </p:txBody>
      </p:sp>
      <p:sp>
        <p:nvSpPr>
          <p:cNvPr id="10" name="Rectangle 9"/>
          <p:cNvSpPr/>
          <p:nvPr/>
        </p:nvSpPr>
        <p:spPr>
          <a:xfrm rot="21218883">
            <a:off x="8099188" y="2036158"/>
            <a:ext cx="3436905" cy="2554545"/>
          </a:xfrm>
          <a:prstGeom prst="rect">
            <a:avLst/>
          </a:prstGeom>
        </p:spPr>
        <p:txBody>
          <a:bodyPr wrap="square">
            <a:spAutoFit/>
          </a:bodyPr>
          <a:lstStyle/>
          <a:p>
            <a:pPr algn="ctr"/>
            <a:r>
              <a:rPr lang="en-US" sz="2000" dirty="0" smtClean="0">
                <a:solidFill>
                  <a:schemeClr val="tx2"/>
                </a:solidFill>
                <a:latin typeface="Times New Roman" pitchFamily="18" charset="0"/>
                <a:cs typeface="Times New Roman" pitchFamily="18" charset="0"/>
              </a:rPr>
              <a:t>In fact, it has contributed significantly to the reduction in RDS mortality in the past 30 years, and to the improvement of neonatal, </a:t>
            </a:r>
            <a:r>
              <a:rPr lang="en-US" sz="2000" dirty="0" err="1" smtClean="0">
                <a:solidFill>
                  <a:schemeClr val="tx2"/>
                </a:solidFill>
                <a:latin typeface="Times New Roman" pitchFamily="18" charset="0"/>
                <a:cs typeface="Times New Roman" pitchFamily="18" charset="0"/>
              </a:rPr>
              <a:t>perinatal</a:t>
            </a:r>
            <a:r>
              <a:rPr lang="en-US" sz="2000" dirty="0" smtClean="0">
                <a:solidFill>
                  <a:schemeClr val="tx2"/>
                </a:solidFill>
                <a:latin typeface="Times New Roman" pitchFamily="18" charset="0"/>
                <a:cs typeface="Times New Roman" pitchFamily="18" charset="0"/>
              </a:rPr>
              <a:t>, and infant mortality rates.8,9</a:t>
            </a:r>
          </a:p>
          <a:p>
            <a:pPr algn="ctr"/>
            <a:endParaRPr lang="en-US" sz="2000" dirty="0" smtClean="0">
              <a:latin typeface="Times New Roman" pitchFamily="18" charset="0"/>
              <a:cs typeface="Times New Roman" pitchFamily="18" charset="0"/>
            </a:endParaRPr>
          </a:p>
          <a:p>
            <a:pPr algn="ctr"/>
            <a:endParaRPr lang="en-US" sz="2000" dirty="0" smtClean="0">
              <a:latin typeface="Times New Roman" pitchFamily="18" charset="0"/>
              <a:cs typeface="Times New Roman" pitchFamily="18" charset="0"/>
            </a:endParaRPr>
          </a:p>
        </p:txBody>
      </p:sp>
      <p:sp>
        <p:nvSpPr>
          <p:cNvPr id="11" name="TextBox 10"/>
          <p:cNvSpPr txBox="1"/>
          <p:nvPr/>
        </p:nvSpPr>
        <p:spPr>
          <a:xfrm>
            <a:off x="5486400" y="5721531"/>
            <a:ext cx="6453051" cy="1077218"/>
          </a:xfrm>
          <a:prstGeom prst="rect">
            <a:avLst/>
          </a:prstGeom>
          <a:noFill/>
        </p:spPr>
        <p:txBody>
          <a:bodyPr wrap="square" rtlCol="0">
            <a:spAutoFit/>
          </a:bodyPr>
          <a:lstStyle/>
          <a:p>
            <a:pPr algn="ctr"/>
            <a:r>
              <a:rPr lang="en-US" sz="1600" dirty="0" smtClean="0">
                <a:solidFill>
                  <a:srgbClr val="FF0000"/>
                </a:solidFill>
                <a:latin typeface="Times New Roman" pitchFamily="18" charset="0"/>
                <a:cs typeface="Times New Roman" pitchFamily="18" charset="0"/>
              </a:rPr>
              <a:t>8. </a:t>
            </a:r>
            <a:r>
              <a:rPr lang="en-US" sz="1600" dirty="0" err="1" smtClean="0">
                <a:solidFill>
                  <a:srgbClr val="FF0000"/>
                </a:solidFill>
                <a:latin typeface="Times New Roman" pitchFamily="18" charset="0"/>
                <a:cs typeface="Times New Roman" pitchFamily="18" charset="0"/>
              </a:rPr>
              <a:t>Obladen</a:t>
            </a:r>
            <a:r>
              <a:rPr lang="en-US" sz="1600" dirty="0" smtClean="0">
                <a:solidFill>
                  <a:srgbClr val="FF0000"/>
                </a:solidFill>
                <a:latin typeface="Times New Roman" pitchFamily="18" charset="0"/>
                <a:cs typeface="Times New Roman" pitchFamily="18" charset="0"/>
              </a:rPr>
              <a:t> M. History of surfactant up to 1980. </a:t>
            </a:r>
            <a:r>
              <a:rPr lang="en-US" sz="1600" dirty="0" err="1" smtClean="0">
                <a:solidFill>
                  <a:srgbClr val="FF0000"/>
                </a:solidFill>
                <a:latin typeface="Times New Roman" pitchFamily="18" charset="0"/>
                <a:cs typeface="Times New Roman" pitchFamily="18" charset="0"/>
              </a:rPr>
              <a:t>Biol</a:t>
            </a:r>
            <a:r>
              <a:rPr lang="en-US" sz="1600" dirty="0" smtClean="0">
                <a:solidFill>
                  <a:srgbClr val="FF0000"/>
                </a:solidFill>
                <a:latin typeface="Times New Roman" pitchFamily="18" charset="0"/>
                <a:cs typeface="Times New Roman" pitchFamily="18" charset="0"/>
              </a:rPr>
              <a:t> Neonate. 2005;87(4):308–316. </a:t>
            </a:r>
          </a:p>
          <a:p>
            <a:pPr algn="ctr"/>
            <a:r>
              <a:rPr lang="en-US" sz="1600" dirty="0" smtClean="0">
                <a:solidFill>
                  <a:srgbClr val="FF0000"/>
                </a:solidFill>
                <a:latin typeface="Times New Roman" pitchFamily="18" charset="0"/>
                <a:cs typeface="Times New Roman" pitchFamily="18" charset="0"/>
              </a:rPr>
              <a:t>9. </a:t>
            </a:r>
            <a:r>
              <a:rPr lang="en-US" sz="1600" dirty="0" err="1" smtClean="0">
                <a:solidFill>
                  <a:srgbClr val="FF0000"/>
                </a:solidFill>
                <a:latin typeface="Times New Roman" pitchFamily="18" charset="0"/>
                <a:cs typeface="Times New Roman" pitchFamily="18" charset="0"/>
              </a:rPr>
              <a:t>Halliday</a:t>
            </a:r>
            <a:r>
              <a:rPr lang="en-US" sz="1600" dirty="0" smtClean="0">
                <a:solidFill>
                  <a:srgbClr val="FF0000"/>
                </a:solidFill>
                <a:latin typeface="Times New Roman" pitchFamily="18" charset="0"/>
                <a:cs typeface="Times New Roman" pitchFamily="18" charset="0"/>
              </a:rPr>
              <a:t> HL. Surfactants: past, present and future. J </a:t>
            </a:r>
            <a:r>
              <a:rPr lang="en-US" sz="1600" dirty="0" err="1" smtClean="0">
                <a:solidFill>
                  <a:srgbClr val="FF0000"/>
                </a:solidFill>
                <a:latin typeface="Times New Roman" pitchFamily="18" charset="0"/>
                <a:cs typeface="Times New Roman" pitchFamily="18" charset="0"/>
              </a:rPr>
              <a:t>Perinatol</a:t>
            </a:r>
            <a:r>
              <a:rPr lang="en-US" sz="1600" dirty="0" smtClean="0">
                <a:solidFill>
                  <a:srgbClr val="FF0000"/>
                </a:solidFill>
                <a:latin typeface="Times New Roman" pitchFamily="18" charset="0"/>
                <a:cs typeface="Times New Roman" pitchFamily="18" charset="0"/>
              </a:rPr>
              <a:t>. 2008;28(</a:t>
            </a:r>
            <a:r>
              <a:rPr lang="en-US" sz="1600" dirty="0" err="1" smtClean="0">
                <a:solidFill>
                  <a:srgbClr val="FF0000"/>
                </a:solidFill>
                <a:latin typeface="Times New Roman" pitchFamily="18" charset="0"/>
                <a:cs typeface="Times New Roman" pitchFamily="18" charset="0"/>
              </a:rPr>
              <a:t>Suppl</a:t>
            </a:r>
            <a:r>
              <a:rPr lang="en-US" sz="1600" dirty="0" smtClean="0">
                <a:solidFill>
                  <a:srgbClr val="FF0000"/>
                </a:solidFill>
                <a:latin typeface="Times New Roman" pitchFamily="18" charset="0"/>
                <a:cs typeface="Times New Roman" pitchFamily="18" charset="0"/>
              </a:rPr>
              <a:t> 1):S47–S56.</a:t>
            </a:r>
          </a:p>
        </p:txBody>
      </p:sp>
    </p:spTree>
  </p:cSld>
  <p:clrMapOvr>
    <a:masterClrMapping/>
  </p:clrMapOvr>
  <p:transition spd="med">
    <p:wheel spokes="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edge">
                                      <p:cBhvr>
                                        <p:cTn id="7" dur="20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box(in)">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a:xfrm>
            <a:off x="7327900" y="483327"/>
            <a:ext cx="4406899" cy="5002370"/>
          </a:xfrm>
        </p:spPr>
        <p:txBody>
          <a:bodyPr/>
          <a:lstStyle/>
          <a:p>
            <a:pPr algn="ctr"/>
            <a:endParaRPr lang="en-US" dirty="0"/>
          </a:p>
        </p:txBody>
      </p:sp>
      <p:sp>
        <p:nvSpPr>
          <p:cNvPr id="14" name="Picture Placeholder 13"/>
          <p:cNvSpPr>
            <a:spLocks noGrp="1"/>
          </p:cNvSpPr>
          <p:nvPr>
            <p:ph type="pic" sz="quarter" idx="11"/>
          </p:nvPr>
        </p:nvSpPr>
        <p:spPr/>
      </p:sp>
      <p:sp>
        <p:nvSpPr>
          <p:cNvPr id="15" name="Text Placeholder 14"/>
          <p:cNvSpPr>
            <a:spLocks noGrp="1"/>
          </p:cNvSpPr>
          <p:nvPr>
            <p:ph type="body" sz="quarter" idx="13"/>
          </p:nvPr>
        </p:nvSpPr>
        <p:spPr>
          <a:xfrm>
            <a:off x="6622869" y="5526881"/>
            <a:ext cx="5368834" cy="943379"/>
          </a:xfrm>
        </p:spPr>
        <p:txBody>
          <a:bodyPr/>
          <a:lstStyle/>
          <a:p>
            <a:pPr algn="ctr"/>
            <a:r>
              <a:rPr lang="en-US" sz="1600" dirty="0" smtClean="0">
                <a:solidFill>
                  <a:srgbClr val="FF0000"/>
                </a:solidFill>
                <a:latin typeface="Times New Roman" pitchFamily="18" charset="0"/>
                <a:cs typeface="Times New Roman" pitchFamily="18" charset="0"/>
              </a:rPr>
              <a:t>10. </a:t>
            </a:r>
            <a:r>
              <a:rPr lang="en-US" sz="1600" dirty="0" err="1" smtClean="0">
                <a:solidFill>
                  <a:srgbClr val="FF0000"/>
                </a:solidFill>
                <a:latin typeface="Times New Roman" pitchFamily="18" charset="0"/>
                <a:cs typeface="Times New Roman" pitchFamily="18" charset="0"/>
              </a:rPr>
              <a:t>Bae</a:t>
            </a:r>
            <a:r>
              <a:rPr lang="en-US" sz="1600" dirty="0" smtClean="0">
                <a:solidFill>
                  <a:srgbClr val="FF0000"/>
                </a:solidFill>
                <a:latin typeface="Times New Roman" pitchFamily="18" charset="0"/>
                <a:cs typeface="Times New Roman" pitchFamily="18" charset="0"/>
              </a:rPr>
              <a:t> CW. The history of neonatology in. J Korean Med Assoc. 2016;59(7):490–497.</a:t>
            </a:r>
            <a:endParaRPr lang="en-US" sz="1600" dirty="0">
              <a:solidFill>
                <a:srgbClr val="FF0000"/>
              </a:solidFill>
              <a:latin typeface="Times New Roman" pitchFamily="18" charset="0"/>
              <a:cs typeface="Times New Roman" pitchFamily="18" charset="0"/>
            </a:endParaRPr>
          </a:p>
        </p:txBody>
      </p:sp>
      <p:sp>
        <p:nvSpPr>
          <p:cNvPr id="7" name="TextBox 6"/>
          <p:cNvSpPr txBox="1"/>
          <p:nvPr/>
        </p:nvSpPr>
        <p:spPr>
          <a:xfrm>
            <a:off x="7328262" y="522513"/>
            <a:ext cx="4402183" cy="4985980"/>
          </a:xfrm>
          <a:prstGeom prst="rect">
            <a:avLst/>
          </a:prstGeom>
          <a:noFill/>
        </p:spPr>
        <p:txBody>
          <a:bodyPr wrap="square" rtlCol="0">
            <a:spAutoFit/>
          </a:bodyPr>
          <a:lstStyle/>
          <a:p>
            <a:endParaRPr lang="en-US" dirty="0" smtClean="0"/>
          </a:p>
          <a:p>
            <a:pPr algn="ctr"/>
            <a:r>
              <a:rPr lang="en-US" sz="2000" dirty="0" err="1" smtClean="0">
                <a:solidFill>
                  <a:schemeClr val="tx2"/>
                </a:solidFill>
                <a:latin typeface="Times New Roman" pitchFamily="18" charset="0"/>
                <a:cs typeface="Times New Roman" pitchFamily="18" charset="0"/>
              </a:rPr>
              <a:t>Surfacten</a:t>
            </a:r>
            <a:r>
              <a:rPr lang="en-US" sz="2000" baseline="30000" dirty="0" smtClean="0">
                <a:solidFill>
                  <a:schemeClr val="tx2"/>
                </a:solidFill>
                <a:latin typeface="Times New Roman" pitchFamily="18" charset="0"/>
                <a:cs typeface="Times New Roman" pitchFamily="18" charset="0"/>
              </a:rPr>
              <a:t>®</a:t>
            </a:r>
            <a:r>
              <a:rPr lang="en-US" sz="2000" dirty="0" smtClean="0">
                <a:solidFill>
                  <a:schemeClr val="tx2"/>
                </a:solidFill>
                <a:latin typeface="Times New Roman" pitchFamily="18" charset="0"/>
                <a:cs typeface="Times New Roman" pitchFamily="18" charset="0"/>
              </a:rPr>
              <a:t> since 1991</a:t>
            </a:r>
          </a:p>
          <a:p>
            <a:pPr algn="ctr"/>
            <a:r>
              <a:rPr lang="en-US" sz="2000" dirty="0" err="1" smtClean="0">
                <a:solidFill>
                  <a:schemeClr val="tx2"/>
                </a:solidFill>
                <a:latin typeface="Times New Roman" pitchFamily="18" charset="0"/>
                <a:cs typeface="Times New Roman" pitchFamily="18" charset="0"/>
              </a:rPr>
              <a:t>Exosurf</a:t>
            </a:r>
            <a:r>
              <a:rPr lang="en-US" sz="2000" baseline="30000" dirty="0" smtClean="0">
                <a:solidFill>
                  <a:schemeClr val="tx2"/>
                </a:solidFill>
                <a:latin typeface="Times New Roman" pitchFamily="18" charset="0"/>
                <a:cs typeface="Times New Roman" pitchFamily="18" charset="0"/>
              </a:rPr>
              <a:t>®</a:t>
            </a:r>
            <a:r>
              <a:rPr lang="en-US" sz="2000" dirty="0" smtClean="0">
                <a:solidFill>
                  <a:schemeClr val="tx2"/>
                </a:solidFill>
                <a:latin typeface="Times New Roman" pitchFamily="18" charset="0"/>
                <a:cs typeface="Times New Roman" pitchFamily="18" charset="0"/>
              </a:rPr>
              <a:t> (generic names as </a:t>
            </a:r>
            <a:r>
              <a:rPr lang="en-US" sz="2000" dirty="0" err="1" smtClean="0">
                <a:solidFill>
                  <a:schemeClr val="tx2"/>
                </a:solidFill>
                <a:latin typeface="Times New Roman" pitchFamily="18" charset="0"/>
                <a:cs typeface="Times New Roman" pitchFamily="18" charset="0"/>
              </a:rPr>
              <a:t>colfosceril</a:t>
            </a:r>
            <a:r>
              <a:rPr lang="en-US" sz="2000" dirty="0" smtClean="0">
                <a:solidFill>
                  <a:schemeClr val="tx2"/>
                </a:solidFill>
                <a:latin typeface="Times New Roman" pitchFamily="18" charset="0"/>
                <a:cs typeface="Times New Roman" pitchFamily="18" charset="0"/>
              </a:rPr>
              <a:t> </a:t>
            </a:r>
            <a:r>
              <a:rPr lang="en-US" sz="2000" dirty="0" err="1" smtClean="0">
                <a:solidFill>
                  <a:schemeClr val="tx2"/>
                </a:solidFill>
                <a:latin typeface="Times New Roman" pitchFamily="18" charset="0"/>
                <a:cs typeface="Times New Roman" pitchFamily="18" charset="0"/>
              </a:rPr>
              <a:t>palmitate</a:t>
            </a:r>
            <a:r>
              <a:rPr lang="en-US" sz="2000" dirty="0" smtClean="0">
                <a:solidFill>
                  <a:schemeClr val="tx2"/>
                </a:solidFill>
                <a:latin typeface="Times New Roman" pitchFamily="18" charset="0"/>
                <a:cs typeface="Times New Roman" pitchFamily="18" charset="0"/>
              </a:rPr>
              <a:t>, </a:t>
            </a:r>
            <a:r>
              <a:rPr lang="en-US" sz="2000" dirty="0" err="1" smtClean="0">
                <a:solidFill>
                  <a:schemeClr val="tx2"/>
                </a:solidFill>
                <a:latin typeface="Times New Roman" pitchFamily="18" charset="0"/>
                <a:cs typeface="Times New Roman" pitchFamily="18" charset="0"/>
              </a:rPr>
              <a:t>hexadecanol</a:t>
            </a:r>
            <a:r>
              <a:rPr lang="en-US" sz="2000" dirty="0" smtClean="0">
                <a:solidFill>
                  <a:schemeClr val="tx2"/>
                </a:solidFill>
                <a:latin typeface="Times New Roman" pitchFamily="18" charset="0"/>
                <a:cs typeface="Times New Roman" pitchFamily="18" charset="0"/>
              </a:rPr>
              <a:t>, and </a:t>
            </a:r>
            <a:r>
              <a:rPr lang="en-US" sz="2000" dirty="0" err="1" smtClean="0">
                <a:solidFill>
                  <a:schemeClr val="tx2"/>
                </a:solidFill>
                <a:latin typeface="Times New Roman" pitchFamily="18" charset="0"/>
                <a:cs typeface="Times New Roman" pitchFamily="18" charset="0"/>
              </a:rPr>
              <a:t>tyloxapol</a:t>
            </a:r>
            <a:r>
              <a:rPr lang="en-US" sz="2000" dirty="0" smtClean="0">
                <a:solidFill>
                  <a:schemeClr val="tx2"/>
                </a:solidFill>
                <a:latin typeface="Times New Roman" pitchFamily="18" charset="0"/>
                <a:cs typeface="Times New Roman" pitchFamily="18" charset="0"/>
              </a:rPr>
              <a:t>, </a:t>
            </a:r>
            <a:r>
              <a:rPr lang="en-US" sz="2000" dirty="0" err="1" smtClean="0">
                <a:solidFill>
                  <a:schemeClr val="tx2"/>
                </a:solidFill>
                <a:latin typeface="Times New Roman" pitchFamily="18" charset="0"/>
                <a:cs typeface="Times New Roman" pitchFamily="18" charset="0"/>
              </a:rPr>
              <a:t>Wellcome</a:t>
            </a:r>
            <a:r>
              <a:rPr lang="en-US" sz="2000" dirty="0" smtClean="0">
                <a:solidFill>
                  <a:schemeClr val="tx2"/>
                </a:solidFill>
                <a:latin typeface="Times New Roman" pitchFamily="18" charset="0"/>
                <a:cs typeface="Times New Roman" pitchFamily="18" charset="0"/>
              </a:rPr>
              <a:t> Foundation Ltd., London, UK) since 1991</a:t>
            </a:r>
          </a:p>
          <a:p>
            <a:pPr algn="ctr"/>
            <a:r>
              <a:rPr lang="en-US" sz="2000" dirty="0" err="1" smtClean="0">
                <a:solidFill>
                  <a:schemeClr val="tx2"/>
                </a:solidFill>
                <a:latin typeface="Times New Roman" pitchFamily="18" charset="0"/>
                <a:cs typeface="Times New Roman" pitchFamily="18" charset="0"/>
              </a:rPr>
              <a:t>Newfactan</a:t>
            </a:r>
            <a:r>
              <a:rPr lang="en-US" sz="2000" baseline="30000" dirty="0" smtClean="0">
                <a:solidFill>
                  <a:schemeClr val="tx2"/>
                </a:solidFill>
                <a:latin typeface="Times New Roman" pitchFamily="18" charset="0"/>
                <a:cs typeface="Times New Roman" pitchFamily="18" charset="0"/>
              </a:rPr>
              <a:t>®</a:t>
            </a:r>
            <a:r>
              <a:rPr lang="en-US" sz="2000" dirty="0" smtClean="0">
                <a:solidFill>
                  <a:schemeClr val="tx2"/>
                </a:solidFill>
                <a:latin typeface="Times New Roman" pitchFamily="18" charset="0"/>
                <a:cs typeface="Times New Roman" pitchFamily="18" charset="0"/>
              </a:rPr>
              <a:t> (</a:t>
            </a:r>
            <a:r>
              <a:rPr lang="en-US" sz="2000" dirty="0" err="1" smtClean="0">
                <a:solidFill>
                  <a:schemeClr val="tx2"/>
                </a:solidFill>
                <a:latin typeface="Times New Roman" pitchFamily="18" charset="0"/>
                <a:cs typeface="Times New Roman" pitchFamily="18" charset="0"/>
              </a:rPr>
              <a:t>Yuhan</a:t>
            </a:r>
            <a:r>
              <a:rPr lang="en-US" sz="2000" dirty="0" smtClean="0">
                <a:solidFill>
                  <a:schemeClr val="tx2"/>
                </a:solidFill>
                <a:latin typeface="Times New Roman" pitchFamily="18" charset="0"/>
                <a:cs typeface="Times New Roman" pitchFamily="18" charset="0"/>
              </a:rPr>
              <a:t> Corporation, Seoul, Korea) was developed in Korea and has been used since 1996</a:t>
            </a:r>
          </a:p>
          <a:p>
            <a:pPr algn="ctr"/>
            <a:r>
              <a:rPr lang="en-US" sz="2000" dirty="0" err="1" smtClean="0">
                <a:solidFill>
                  <a:schemeClr val="tx2"/>
                </a:solidFill>
                <a:latin typeface="Times New Roman" pitchFamily="18" charset="0"/>
                <a:cs typeface="Times New Roman" pitchFamily="18" charset="0"/>
              </a:rPr>
              <a:t>Curosurf</a:t>
            </a:r>
            <a:r>
              <a:rPr lang="en-US" sz="2000" baseline="30000" dirty="0" smtClean="0">
                <a:solidFill>
                  <a:schemeClr val="tx2"/>
                </a:solidFill>
                <a:latin typeface="Times New Roman" pitchFamily="18" charset="0"/>
                <a:cs typeface="Times New Roman" pitchFamily="18" charset="0"/>
              </a:rPr>
              <a:t>®</a:t>
            </a:r>
            <a:r>
              <a:rPr lang="en-US" sz="2000" dirty="0" smtClean="0">
                <a:solidFill>
                  <a:schemeClr val="tx2"/>
                </a:solidFill>
                <a:latin typeface="Times New Roman" pitchFamily="18" charset="0"/>
                <a:cs typeface="Times New Roman" pitchFamily="18" charset="0"/>
              </a:rPr>
              <a:t> (generic name as </a:t>
            </a:r>
            <a:r>
              <a:rPr lang="en-US" sz="2000" dirty="0" err="1" smtClean="0">
                <a:solidFill>
                  <a:schemeClr val="tx2"/>
                </a:solidFill>
                <a:latin typeface="Times New Roman" pitchFamily="18" charset="0"/>
                <a:cs typeface="Times New Roman" pitchFamily="18" charset="0"/>
              </a:rPr>
              <a:t>poractant</a:t>
            </a:r>
            <a:r>
              <a:rPr lang="en-US" sz="2000" dirty="0" smtClean="0">
                <a:solidFill>
                  <a:schemeClr val="tx2"/>
                </a:solidFill>
                <a:latin typeface="Times New Roman" pitchFamily="18" charset="0"/>
                <a:cs typeface="Times New Roman" pitchFamily="18" charset="0"/>
              </a:rPr>
              <a:t> </a:t>
            </a:r>
            <a:r>
              <a:rPr lang="en-US" sz="2000" dirty="0" err="1" smtClean="0">
                <a:solidFill>
                  <a:schemeClr val="tx2"/>
                </a:solidFill>
                <a:latin typeface="Times New Roman" pitchFamily="18" charset="0"/>
                <a:cs typeface="Times New Roman" pitchFamily="18" charset="0"/>
              </a:rPr>
              <a:t>alfa</a:t>
            </a:r>
            <a:r>
              <a:rPr lang="en-US" sz="2000" dirty="0" smtClean="0">
                <a:solidFill>
                  <a:schemeClr val="tx2"/>
                </a:solidFill>
                <a:latin typeface="Times New Roman" pitchFamily="18" charset="0"/>
                <a:cs typeface="Times New Roman" pitchFamily="18" charset="0"/>
              </a:rPr>
              <a:t>, </a:t>
            </a:r>
            <a:r>
              <a:rPr lang="en-US" sz="2000" dirty="0" err="1" smtClean="0">
                <a:solidFill>
                  <a:schemeClr val="tx2"/>
                </a:solidFill>
                <a:latin typeface="Times New Roman" pitchFamily="18" charset="0"/>
                <a:cs typeface="Times New Roman" pitchFamily="18" charset="0"/>
              </a:rPr>
              <a:t>Chiesi</a:t>
            </a:r>
            <a:r>
              <a:rPr lang="en-US" sz="2000" dirty="0" smtClean="0">
                <a:solidFill>
                  <a:schemeClr val="tx2"/>
                </a:solidFill>
                <a:latin typeface="Times New Roman" pitchFamily="18" charset="0"/>
                <a:cs typeface="Times New Roman" pitchFamily="18" charset="0"/>
              </a:rPr>
              <a:t> </a:t>
            </a:r>
            <a:r>
              <a:rPr lang="en-US" sz="2000" dirty="0" err="1" smtClean="0">
                <a:solidFill>
                  <a:schemeClr val="tx2"/>
                </a:solidFill>
                <a:latin typeface="Times New Roman" pitchFamily="18" charset="0"/>
                <a:cs typeface="Times New Roman" pitchFamily="18" charset="0"/>
              </a:rPr>
              <a:t>Farmaceutici</a:t>
            </a:r>
            <a:r>
              <a:rPr lang="en-US" sz="2000" dirty="0" smtClean="0">
                <a:solidFill>
                  <a:schemeClr val="tx2"/>
                </a:solidFill>
                <a:latin typeface="Times New Roman" pitchFamily="18" charset="0"/>
                <a:cs typeface="Times New Roman" pitchFamily="18" charset="0"/>
              </a:rPr>
              <a:t>, Parma, Italy) since 2003, </a:t>
            </a:r>
          </a:p>
          <a:p>
            <a:pPr algn="ctr"/>
            <a:r>
              <a:rPr lang="en-US" sz="2000" dirty="0" smtClean="0">
                <a:solidFill>
                  <a:schemeClr val="tx2"/>
                </a:solidFill>
                <a:latin typeface="Times New Roman" pitchFamily="18" charset="0"/>
                <a:cs typeface="Times New Roman" pitchFamily="18" charset="0"/>
              </a:rPr>
              <a:t>and </a:t>
            </a:r>
            <a:r>
              <a:rPr lang="en-US" sz="2000" dirty="0" err="1" smtClean="0">
                <a:solidFill>
                  <a:schemeClr val="tx2"/>
                </a:solidFill>
                <a:latin typeface="Times New Roman" pitchFamily="18" charset="0"/>
                <a:cs typeface="Times New Roman" pitchFamily="18" charset="0"/>
              </a:rPr>
              <a:t>Infasurf</a:t>
            </a:r>
            <a:r>
              <a:rPr lang="en-US" sz="2000" baseline="30000" dirty="0" smtClean="0">
                <a:solidFill>
                  <a:schemeClr val="tx2"/>
                </a:solidFill>
                <a:latin typeface="Times New Roman" pitchFamily="18" charset="0"/>
                <a:cs typeface="Times New Roman" pitchFamily="18" charset="0"/>
              </a:rPr>
              <a:t>®</a:t>
            </a:r>
            <a:r>
              <a:rPr lang="en-US" sz="2000" dirty="0" smtClean="0">
                <a:solidFill>
                  <a:schemeClr val="tx2"/>
                </a:solidFill>
                <a:latin typeface="Times New Roman" pitchFamily="18" charset="0"/>
                <a:cs typeface="Times New Roman" pitchFamily="18" charset="0"/>
              </a:rPr>
              <a:t> (generic name as </a:t>
            </a:r>
            <a:r>
              <a:rPr lang="en-US" sz="2000" dirty="0" err="1" smtClean="0">
                <a:solidFill>
                  <a:schemeClr val="tx2"/>
                </a:solidFill>
                <a:latin typeface="Times New Roman" pitchFamily="18" charset="0"/>
                <a:cs typeface="Times New Roman" pitchFamily="18" charset="0"/>
              </a:rPr>
              <a:t>calfactant</a:t>
            </a:r>
            <a:r>
              <a:rPr lang="en-US" sz="2000" dirty="0" smtClean="0">
                <a:solidFill>
                  <a:schemeClr val="tx2"/>
                </a:solidFill>
                <a:latin typeface="Times New Roman" pitchFamily="18" charset="0"/>
                <a:cs typeface="Times New Roman" pitchFamily="18" charset="0"/>
              </a:rPr>
              <a:t>, </a:t>
            </a:r>
            <a:r>
              <a:rPr lang="en-US" sz="2000" dirty="0" err="1" smtClean="0">
                <a:solidFill>
                  <a:schemeClr val="tx2"/>
                </a:solidFill>
                <a:latin typeface="Times New Roman" pitchFamily="18" charset="0"/>
                <a:cs typeface="Times New Roman" pitchFamily="18" charset="0"/>
              </a:rPr>
              <a:t>Onybiotech</a:t>
            </a:r>
            <a:r>
              <a:rPr lang="en-US" sz="2000" dirty="0" smtClean="0">
                <a:solidFill>
                  <a:schemeClr val="tx2"/>
                </a:solidFill>
                <a:latin typeface="Times New Roman" pitchFamily="18" charset="0"/>
                <a:cs typeface="Times New Roman" pitchFamily="18" charset="0"/>
              </a:rPr>
              <a:t>, New York, NY, USA) since 2007</a:t>
            </a:r>
            <a:r>
              <a:rPr lang="en-US" sz="2000" dirty="0" smtClean="0">
                <a:latin typeface="Times New Roman" pitchFamily="18" charset="0"/>
                <a:cs typeface="Times New Roman" pitchFamily="18" charset="0"/>
              </a:rPr>
              <a:t>.</a:t>
            </a:r>
            <a:r>
              <a:rPr lang="en-US" sz="2000" dirty="0" smtClean="0">
                <a:solidFill>
                  <a:srgbClr val="FF0000"/>
                </a:solidFill>
                <a:latin typeface="Times New Roman" pitchFamily="18" charset="0"/>
                <a:cs typeface="Times New Roman" pitchFamily="18" charset="0"/>
              </a:rPr>
              <a:t>10</a:t>
            </a:r>
          </a:p>
          <a:p>
            <a:pPr algn="ctr"/>
            <a:endParaRPr lang="en-US" sz="2000" dirty="0" smtClean="0">
              <a:solidFill>
                <a:schemeClr val="tx2"/>
              </a:solidFill>
              <a:latin typeface="Times New Roman" pitchFamily="18" charset="0"/>
              <a:cs typeface="Times New Roman" pitchFamily="18" charset="0"/>
            </a:endParaRPr>
          </a:p>
        </p:txBody>
      </p:sp>
      <p:pic>
        <p:nvPicPr>
          <p:cNvPr id="8" name="Picture 7" descr="10.jpg"/>
          <p:cNvPicPr>
            <a:picLocks noChangeAspect="1"/>
          </p:cNvPicPr>
          <p:nvPr/>
        </p:nvPicPr>
        <p:blipFill>
          <a:blip r:embed="rId3"/>
          <a:stretch>
            <a:fillRect/>
          </a:stretch>
        </p:blipFill>
        <p:spPr>
          <a:xfrm>
            <a:off x="705394" y="692330"/>
            <a:ext cx="5617029" cy="5473339"/>
          </a:xfrm>
          <a:prstGeom prst="rect">
            <a:avLst/>
          </a:prstGeom>
        </p:spPr>
      </p:pic>
    </p:spTree>
    <p:extLst>
      <p:ext uri="{BB962C8B-B14F-4D97-AF65-F5344CB8AC3E}">
        <p14:creationId xmlns="" xmlns:p14="http://schemas.microsoft.com/office/powerpoint/2010/main" val="3113555437"/>
      </p:ext>
    </p:extLst>
  </p:cSld>
  <p:clrMapOvr>
    <a:masterClrMapping/>
  </p:clrMapOvr>
  <p:transition spd="med">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1" presetClass="entr" presetSubtype="0" fill="hold" grpId="0" nodeType="clickEffect" nodePh="1">
                                  <p:stCondLst>
                                    <p:cond delay="0"/>
                                  </p:stCondLst>
                                  <p:endCondLst>
                                    <p:cond evt="begin" delay="0">
                                      <p:tn val="5"/>
                                    </p:cond>
                                  </p:endCondLst>
                                  <p:childTnLst>
                                    <p:set>
                                      <p:cBhvr>
                                        <p:cTn id="6" dur="1000">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0"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edge">
                                      <p:cBhvr>
                                        <p:cTn id="11"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3"/>
          </p:nvPr>
        </p:nvSpPr>
        <p:spPr>
          <a:xfrm>
            <a:off x="7746274" y="705395"/>
            <a:ext cx="4445726" cy="5764866"/>
          </a:xfrm>
        </p:spPr>
        <p:txBody>
          <a:bodyPr/>
          <a:lstStyle/>
          <a:p>
            <a:pPr algn="ctr"/>
            <a:r>
              <a:rPr lang="en-US" sz="2000" b="1" dirty="0" smtClean="0">
                <a:solidFill>
                  <a:schemeClr val="tx2"/>
                </a:solidFill>
                <a:latin typeface="Times New Roman" pitchFamily="18" charset="0"/>
                <a:cs typeface="Times New Roman" pitchFamily="18" charset="0"/>
              </a:rPr>
              <a:t>History of Pulmonary Surfactant Replacement Therapy for Neonatal Respiratory Distress Syndrome in Korea</a:t>
            </a:r>
          </a:p>
          <a:p>
            <a:pPr algn="ctr"/>
            <a:endParaRPr lang="en-US" sz="2000" b="1" dirty="0" smtClean="0">
              <a:solidFill>
                <a:schemeClr val="tx2"/>
              </a:solidFill>
              <a:latin typeface="Times New Roman" pitchFamily="18" charset="0"/>
              <a:cs typeface="Times New Roman" pitchFamily="18" charset="0"/>
            </a:endParaRPr>
          </a:p>
          <a:p>
            <a:pPr algn="ctr"/>
            <a:r>
              <a:rPr lang="en-US" sz="2000" dirty="0" smtClean="0">
                <a:solidFill>
                  <a:srgbClr val="FF0000"/>
                </a:solidFill>
                <a:latin typeface="+mj-lt"/>
                <a:hlinkClick r:id="rId2"/>
              </a:rPr>
              <a:t>Chong-Woo </a:t>
            </a:r>
            <a:r>
              <a:rPr lang="en-US" sz="2000" dirty="0" err="1" smtClean="0">
                <a:solidFill>
                  <a:srgbClr val="FF0000"/>
                </a:solidFill>
                <a:latin typeface="+mj-lt"/>
                <a:hlinkClick r:id="rId2"/>
              </a:rPr>
              <a:t>Bae</a:t>
            </a:r>
            <a:r>
              <a:rPr lang="en-US" sz="2000" dirty="0" smtClean="0">
                <a:solidFill>
                  <a:srgbClr val="FF0000"/>
                </a:solidFill>
                <a:latin typeface="+mj-lt"/>
              </a:rPr>
              <a:t>, </a:t>
            </a:r>
            <a:r>
              <a:rPr lang="en-US" sz="2000" dirty="0" err="1" smtClean="0">
                <a:solidFill>
                  <a:srgbClr val="FF0000"/>
                </a:solidFill>
                <a:latin typeface="+mj-lt"/>
                <a:hlinkClick r:id="rId3"/>
              </a:rPr>
              <a:t>Chae</a:t>
            </a:r>
            <a:r>
              <a:rPr lang="en-US" sz="2000" dirty="0" smtClean="0">
                <a:solidFill>
                  <a:srgbClr val="FF0000"/>
                </a:solidFill>
                <a:latin typeface="+mj-lt"/>
                <a:hlinkClick r:id="rId3"/>
              </a:rPr>
              <a:t> Young Kim</a:t>
            </a:r>
            <a:r>
              <a:rPr lang="en-US" sz="2000" dirty="0" smtClean="0">
                <a:solidFill>
                  <a:srgbClr val="FF0000"/>
                </a:solidFill>
                <a:latin typeface="+mj-lt"/>
              </a:rPr>
              <a:t>, </a:t>
            </a:r>
            <a:r>
              <a:rPr lang="en-US" sz="2000" dirty="0" smtClean="0">
                <a:solidFill>
                  <a:srgbClr val="FF0000"/>
                </a:solidFill>
                <a:latin typeface="+mj-lt"/>
                <a:hlinkClick r:id="rId4"/>
              </a:rPr>
              <a:t>Sung-</a:t>
            </a:r>
            <a:r>
              <a:rPr lang="en-US" sz="2000" dirty="0" err="1" smtClean="0">
                <a:solidFill>
                  <a:srgbClr val="FF0000"/>
                </a:solidFill>
                <a:latin typeface="+mj-lt"/>
                <a:hlinkClick r:id="rId4"/>
              </a:rPr>
              <a:t>Hoon</a:t>
            </a:r>
            <a:r>
              <a:rPr lang="en-US" sz="2000" dirty="0" smtClean="0">
                <a:solidFill>
                  <a:srgbClr val="FF0000"/>
                </a:solidFill>
                <a:latin typeface="+mj-lt"/>
                <a:hlinkClick r:id="rId4"/>
              </a:rPr>
              <a:t> Chung</a:t>
            </a:r>
            <a:r>
              <a:rPr lang="en-US" sz="2000" dirty="0" smtClean="0">
                <a:solidFill>
                  <a:srgbClr val="FF0000"/>
                </a:solidFill>
                <a:latin typeface="+mj-lt"/>
              </a:rPr>
              <a:t>, and </a:t>
            </a:r>
            <a:r>
              <a:rPr lang="en-US" sz="2000" dirty="0" smtClean="0">
                <a:solidFill>
                  <a:srgbClr val="FF0000"/>
                </a:solidFill>
                <a:latin typeface="+mj-lt"/>
                <a:hlinkClick r:id="rId5"/>
              </a:rPr>
              <a:t>Yong-Sung </a:t>
            </a:r>
            <a:r>
              <a:rPr lang="en-US" sz="2000" dirty="0" err="1" smtClean="0">
                <a:solidFill>
                  <a:srgbClr val="FF0000"/>
                </a:solidFill>
                <a:latin typeface="+mj-lt"/>
                <a:hlinkClick r:id="rId5"/>
              </a:rPr>
              <a:t>Choi</a:t>
            </a:r>
            <a:endParaRPr lang="en-US" sz="2000" dirty="0" smtClean="0">
              <a:solidFill>
                <a:srgbClr val="FF0000"/>
              </a:solidFill>
              <a:latin typeface="+mj-lt"/>
            </a:endParaRPr>
          </a:p>
          <a:p>
            <a:pPr algn="ctr"/>
            <a:endParaRPr lang="en-US" sz="2000" b="1" dirty="0" smtClean="0">
              <a:solidFill>
                <a:schemeClr val="tx2"/>
              </a:solidFill>
              <a:latin typeface="Times New Roman" pitchFamily="18" charset="0"/>
              <a:cs typeface="Times New Roman" pitchFamily="18" charset="0"/>
            </a:endParaRPr>
          </a:p>
          <a:p>
            <a:pPr algn="ctr"/>
            <a:r>
              <a:rPr lang="en-US" sz="2000" dirty="0" smtClean="0">
                <a:solidFill>
                  <a:schemeClr val="tx2"/>
                </a:solidFill>
              </a:rPr>
              <a:t>Journal of Korean Medical Science, </a:t>
            </a:r>
            <a:r>
              <a:rPr lang="nb-NO" sz="2000" dirty="0" smtClean="0">
                <a:solidFill>
                  <a:schemeClr val="tx2"/>
                </a:solidFill>
              </a:rPr>
              <a:t>2019 Jul 1; 34(25): e175. </a:t>
            </a:r>
          </a:p>
          <a:p>
            <a:pPr algn="ctr"/>
            <a:endParaRPr lang="en-US" sz="2000" dirty="0" smtClean="0">
              <a:solidFill>
                <a:schemeClr val="tx2"/>
              </a:solidFill>
            </a:endParaRPr>
          </a:p>
          <a:p>
            <a:endParaRPr lang="en-US" sz="2000" dirty="0" smtClean="0">
              <a:solidFill>
                <a:schemeClr val="tx2"/>
              </a:solidFill>
            </a:endParaRPr>
          </a:p>
          <a:p>
            <a:endParaRPr lang="en-US" sz="2000" dirty="0" smtClean="0">
              <a:solidFill>
                <a:schemeClr val="tx2"/>
              </a:solidFill>
            </a:endParaRPr>
          </a:p>
          <a:p>
            <a:endParaRPr lang="en-US" sz="2000" dirty="0">
              <a:solidFill>
                <a:schemeClr val="tx2"/>
              </a:solidFill>
            </a:endParaRPr>
          </a:p>
        </p:txBody>
      </p:sp>
      <p:pic>
        <p:nvPicPr>
          <p:cNvPr id="3074" name="Picture 2"/>
          <p:cNvPicPr>
            <a:picLocks noChangeAspect="1" noChangeArrowheads="1"/>
          </p:cNvPicPr>
          <p:nvPr/>
        </p:nvPicPr>
        <p:blipFill>
          <a:blip r:embed="rId6"/>
          <a:srcRect/>
          <a:stretch>
            <a:fillRect/>
          </a:stretch>
        </p:blipFill>
        <p:spPr bwMode="auto">
          <a:xfrm>
            <a:off x="0" y="1"/>
            <a:ext cx="7694023" cy="6857999"/>
          </a:xfrm>
          <a:prstGeom prst="rect">
            <a:avLst/>
          </a:prstGeom>
          <a:noFill/>
          <a:ln w="9525">
            <a:noFill/>
            <a:miter lim="800000"/>
            <a:headEnd/>
            <a:tailEnd/>
          </a:ln>
          <a:effectLst/>
        </p:spPr>
      </p:pic>
    </p:spTree>
  </p:cSld>
  <p:clrMapOvr>
    <a:masterClrMapping/>
  </p:clrMapOvr>
  <p:transition spd="med">
    <p:check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anim calcmode="lin" valueType="num">
                                      <p:cBhvr additive="base">
                                        <p:cTn id="13"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anim calcmode="lin" valueType="num">
                                      <p:cBhvr additive="base">
                                        <p:cTn id="19"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3"/>
          </p:nvPr>
        </p:nvSpPr>
        <p:spPr>
          <a:xfrm>
            <a:off x="0" y="5120641"/>
            <a:ext cx="12192000" cy="1737359"/>
          </a:xfrm>
        </p:spPr>
        <p:txBody>
          <a:bodyPr/>
          <a:lstStyle/>
          <a:p>
            <a:pPr algn="ctr"/>
            <a:r>
              <a:rPr lang="en-US" sz="1600" b="1" dirty="0" smtClean="0">
                <a:solidFill>
                  <a:schemeClr val="tx2"/>
                </a:solidFill>
                <a:latin typeface="Times New Roman" pitchFamily="18" charset="0"/>
                <a:cs typeface="Times New Roman" pitchFamily="18" charset="0"/>
              </a:rPr>
              <a:t>Comparison of the neonatal SRs of VLBWI and ELBWI between Korea, Japan, US, Canada, Europe, Australia and New Zealand, and Taiwan. Data adapted from Chung et al.</a:t>
            </a:r>
            <a:r>
              <a:rPr lang="en-US" sz="1600" b="1" dirty="0" smtClean="0">
                <a:solidFill>
                  <a:srgbClr val="FF0000"/>
                </a:solidFill>
                <a:latin typeface="Times New Roman" pitchFamily="18" charset="0"/>
                <a:cs typeface="Times New Roman" pitchFamily="18" charset="0"/>
              </a:rPr>
              <a:t>11</a:t>
            </a:r>
          </a:p>
          <a:p>
            <a:pPr algn="ctr"/>
            <a:r>
              <a:rPr lang="en-US" sz="1600" dirty="0" smtClean="0">
                <a:solidFill>
                  <a:schemeClr val="tx2"/>
                </a:solidFill>
                <a:latin typeface="Times New Roman" pitchFamily="18" charset="0"/>
                <a:cs typeface="Times New Roman" pitchFamily="18" charset="0"/>
              </a:rPr>
              <a:t>SR = survival rate, VLBWI = very low birth weight infants, ELBWI = extremely low birth weight infants, KNN = Korean Neonatal Network, NRNJ = Neonatal Research Network of Japan, VON = Vermont Oxford Network; CNN = Canadian Neonatal Network, ANZNN = Australian and New Zealand Neonatal Network, </a:t>
            </a:r>
            <a:r>
              <a:rPr lang="en-US" sz="1600" dirty="0" err="1" smtClean="0">
                <a:solidFill>
                  <a:schemeClr val="tx2"/>
                </a:solidFill>
                <a:latin typeface="Times New Roman" pitchFamily="18" charset="0"/>
                <a:cs typeface="Times New Roman" pitchFamily="18" charset="0"/>
              </a:rPr>
              <a:t>EuroNeoNet</a:t>
            </a:r>
            <a:r>
              <a:rPr lang="en-US" sz="1600" dirty="0" smtClean="0">
                <a:solidFill>
                  <a:schemeClr val="tx2"/>
                </a:solidFill>
                <a:latin typeface="Times New Roman" pitchFamily="18" charset="0"/>
                <a:cs typeface="Times New Roman" pitchFamily="18" charset="0"/>
              </a:rPr>
              <a:t> = European Neonatal Network, TPIFN = Taiwan Premature Infant Follow-up Network.</a:t>
            </a:r>
          </a:p>
          <a:p>
            <a:pPr algn="ctr"/>
            <a:r>
              <a:rPr lang="en-US" sz="1000" dirty="0" smtClean="0">
                <a:solidFill>
                  <a:srgbClr val="FF0000"/>
                </a:solidFill>
                <a:latin typeface="Times New Roman" pitchFamily="18" charset="0"/>
                <a:cs typeface="Times New Roman" pitchFamily="18" charset="0"/>
              </a:rPr>
              <a:t>11. Chung SH, </a:t>
            </a:r>
            <a:r>
              <a:rPr lang="en-US" sz="1000" dirty="0" err="1" smtClean="0">
                <a:solidFill>
                  <a:srgbClr val="FF0000"/>
                </a:solidFill>
                <a:latin typeface="Times New Roman" pitchFamily="18" charset="0"/>
                <a:cs typeface="Times New Roman" pitchFamily="18" charset="0"/>
              </a:rPr>
              <a:t>Bae</a:t>
            </a:r>
            <a:r>
              <a:rPr lang="en-US" sz="1000" dirty="0" smtClean="0">
                <a:solidFill>
                  <a:srgbClr val="FF0000"/>
                </a:solidFill>
                <a:latin typeface="Times New Roman" pitchFamily="18" charset="0"/>
                <a:cs typeface="Times New Roman" pitchFamily="18" charset="0"/>
              </a:rPr>
              <a:t> CW. Improvement in the survival rates of very low birth weight infants after the establishment of the Korean neonatal network: comparison between the 2000s and 2010s. J Korean Med Sci. 2017;32(8):1228–1234</a:t>
            </a:r>
            <a:r>
              <a:rPr lang="en-US" sz="1600" dirty="0" smtClean="0"/>
              <a:t>.</a:t>
            </a:r>
            <a:endParaRPr lang="en-US" sz="1600" dirty="0">
              <a:solidFill>
                <a:schemeClr val="tx2"/>
              </a:solidFill>
              <a:latin typeface="Times New Roman" pitchFamily="18" charset="0"/>
              <a:cs typeface="Times New Roman" pitchFamily="18" charset="0"/>
            </a:endParaRPr>
          </a:p>
        </p:txBody>
      </p:sp>
      <p:pic>
        <p:nvPicPr>
          <p:cNvPr id="1026" name="Picture 2"/>
          <p:cNvPicPr>
            <a:picLocks noChangeAspect="1" noChangeArrowheads="1"/>
          </p:cNvPicPr>
          <p:nvPr/>
        </p:nvPicPr>
        <p:blipFill>
          <a:blip r:embed="rId2"/>
          <a:srcRect/>
          <a:stretch>
            <a:fillRect/>
          </a:stretch>
        </p:blipFill>
        <p:spPr bwMode="auto">
          <a:xfrm>
            <a:off x="0" y="156753"/>
            <a:ext cx="12191999" cy="4976949"/>
          </a:xfrm>
          <a:prstGeom prst="rect">
            <a:avLst/>
          </a:prstGeom>
          <a:noFill/>
          <a:ln w="9525">
            <a:noFill/>
            <a:miter lim="800000"/>
            <a:headEnd/>
            <a:tailEnd/>
          </a:ln>
          <a:effectLst/>
        </p:spPr>
      </p:pic>
    </p:spTree>
  </p:cSld>
  <p:clrMapOvr>
    <a:masterClrMapping/>
  </p:clrMapOvr>
  <p:transition spd="med">
    <p:comb/>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srcRect/>
          <a:stretch>
            <a:fillRect/>
          </a:stretch>
        </p:blipFill>
        <p:spPr bwMode="auto">
          <a:xfrm>
            <a:off x="0" y="1"/>
            <a:ext cx="12192000" cy="5630090"/>
          </a:xfrm>
          <a:prstGeom prst="rect">
            <a:avLst/>
          </a:prstGeom>
          <a:noFill/>
          <a:ln w="9525">
            <a:noFill/>
            <a:miter lim="800000"/>
            <a:headEnd/>
            <a:tailEnd/>
          </a:ln>
          <a:effectLst/>
        </p:spPr>
      </p:pic>
      <p:sp>
        <p:nvSpPr>
          <p:cNvPr id="7" name="TextBox 6"/>
          <p:cNvSpPr txBox="1"/>
          <p:nvPr/>
        </p:nvSpPr>
        <p:spPr>
          <a:xfrm>
            <a:off x="0" y="5643154"/>
            <a:ext cx="12191999" cy="1446550"/>
          </a:xfrm>
          <a:prstGeom prst="rect">
            <a:avLst/>
          </a:prstGeom>
          <a:noFill/>
        </p:spPr>
        <p:txBody>
          <a:bodyPr wrap="square" rtlCol="0">
            <a:spAutoFit/>
          </a:bodyPr>
          <a:lstStyle/>
          <a:p>
            <a:pPr algn="ctr"/>
            <a:r>
              <a:rPr lang="en-US" sz="2000" b="1" dirty="0" smtClean="0">
                <a:solidFill>
                  <a:schemeClr val="tx2"/>
                </a:solidFill>
                <a:latin typeface="Times New Roman" pitchFamily="18" charset="0"/>
                <a:cs typeface="Times New Roman" pitchFamily="18" charset="0"/>
              </a:rPr>
              <a:t>Changes of neonatal SRs for VLBWI and ELBWI in Korea (1960–2014.6). Data adapted from Shim et al.12</a:t>
            </a:r>
          </a:p>
          <a:p>
            <a:pPr algn="ctr"/>
            <a:r>
              <a:rPr lang="en-US" sz="2000" dirty="0" smtClean="0">
                <a:solidFill>
                  <a:schemeClr val="tx2"/>
                </a:solidFill>
                <a:latin typeface="Times New Roman" pitchFamily="18" charset="0"/>
                <a:cs typeface="Times New Roman" pitchFamily="18" charset="0"/>
              </a:rPr>
              <a:t>SR = survival rate, ELBWI = extremely low birth weight infants, VLBWI = very low birth weight infants.</a:t>
            </a:r>
          </a:p>
          <a:p>
            <a:pPr algn="ctr"/>
            <a:r>
              <a:rPr lang="en-US" sz="1400" dirty="0" smtClean="0">
                <a:solidFill>
                  <a:srgbClr val="FF0000"/>
                </a:solidFill>
                <a:latin typeface="Times New Roman" pitchFamily="18" charset="0"/>
                <a:cs typeface="Times New Roman" pitchFamily="18" charset="0"/>
              </a:rPr>
              <a:t>12.Shim JW, Jin HS, </a:t>
            </a:r>
            <a:r>
              <a:rPr lang="en-US" sz="1400" dirty="0" err="1" smtClean="0">
                <a:solidFill>
                  <a:srgbClr val="FF0000"/>
                </a:solidFill>
                <a:latin typeface="Times New Roman" pitchFamily="18" charset="0"/>
                <a:cs typeface="Times New Roman" pitchFamily="18" charset="0"/>
              </a:rPr>
              <a:t>Bae</a:t>
            </a:r>
            <a:r>
              <a:rPr lang="en-US" sz="1400" dirty="0" smtClean="0">
                <a:solidFill>
                  <a:srgbClr val="FF0000"/>
                </a:solidFill>
                <a:latin typeface="Times New Roman" pitchFamily="18" charset="0"/>
                <a:cs typeface="Times New Roman" pitchFamily="18" charset="0"/>
              </a:rPr>
              <a:t> CW. Changes in survival rate for very-low-birth-weight infants in Korea: comparison with other countries. J Korean Med Sci. 2015;30(</a:t>
            </a:r>
            <a:r>
              <a:rPr lang="en-US" sz="1400" dirty="0" err="1" smtClean="0">
                <a:solidFill>
                  <a:srgbClr val="FF0000"/>
                </a:solidFill>
                <a:latin typeface="Times New Roman" pitchFamily="18" charset="0"/>
                <a:cs typeface="Times New Roman" pitchFamily="18" charset="0"/>
              </a:rPr>
              <a:t>Suppl</a:t>
            </a:r>
            <a:r>
              <a:rPr lang="en-US" sz="1400" dirty="0" smtClean="0">
                <a:solidFill>
                  <a:srgbClr val="FF0000"/>
                </a:solidFill>
                <a:latin typeface="Times New Roman" pitchFamily="18" charset="0"/>
                <a:cs typeface="Times New Roman" pitchFamily="18" charset="0"/>
              </a:rPr>
              <a:t> 1):S25–S34.</a:t>
            </a:r>
          </a:p>
          <a:p>
            <a:endParaRPr lang="en-US" sz="2000" dirty="0">
              <a:solidFill>
                <a:schemeClr val="tx2"/>
              </a:solidFill>
              <a:latin typeface="Times New Roman" pitchFamily="18" charset="0"/>
              <a:cs typeface="Times New Roman" pitchFamily="18" charset="0"/>
            </a:endParaRPr>
          </a:p>
        </p:txBody>
      </p:sp>
    </p:spTree>
    <p:extLst>
      <p:ext uri="{BB962C8B-B14F-4D97-AF65-F5344CB8AC3E}">
        <p14:creationId xmlns="" xmlns:p14="http://schemas.microsoft.com/office/powerpoint/2010/main" val="3750150529"/>
      </p:ext>
    </p:extLst>
  </p:cSld>
  <p:clrMapOvr>
    <a:masterClrMapping/>
  </p:clrMapOvr>
  <p:transition spd="med">
    <p:randomBar dir="vert"/>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G-20191114-WA0001.jpg"/>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G-20191215-WA0000.jpg"/>
          <p:cNvPicPr>
            <a:picLocks noChangeAspect="1"/>
          </p:cNvPicPr>
          <p:nvPr/>
        </p:nvPicPr>
        <p:blipFill>
          <a:blip r:embed="rId2"/>
          <a:stretch>
            <a:fillRect/>
          </a:stretch>
        </p:blipFill>
        <p:spPr>
          <a:xfrm>
            <a:off x="0" y="1"/>
            <a:ext cx="12192000" cy="6824662"/>
          </a:xfrm>
          <a:prstGeom prst="rect">
            <a:avLst/>
          </a:prstGeom>
        </p:spPr>
      </p:pic>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icture Placeholder 2"/>
          <p:cNvSpPr>
            <a:spLocks noGrp="1"/>
          </p:cNvSpPr>
          <p:nvPr>
            <p:ph type="pic" sz="quarter" idx="11"/>
          </p:nvPr>
        </p:nvSpPr>
        <p:spPr/>
      </p:sp>
      <p:sp>
        <p:nvSpPr>
          <p:cNvPr id="6" name="TextBox 5"/>
          <p:cNvSpPr txBox="1"/>
          <p:nvPr/>
        </p:nvSpPr>
        <p:spPr>
          <a:xfrm rot="21297054">
            <a:off x="520981" y="2578255"/>
            <a:ext cx="5669958" cy="369332"/>
          </a:xfrm>
          <a:prstGeom prst="rect">
            <a:avLst/>
          </a:prstGeom>
          <a:noFill/>
        </p:spPr>
        <p:txBody>
          <a:bodyPr wrap="square" rtlCol="0">
            <a:spAutoFit/>
          </a:bodyPr>
          <a:lstStyle/>
          <a:p>
            <a:pPr algn="ctr"/>
            <a:r>
              <a:rPr lang="en-US" dirty="0" smtClean="0">
                <a:solidFill>
                  <a:schemeClr val="tx1">
                    <a:lumMod val="50000"/>
                  </a:schemeClr>
                </a:solidFill>
              </a:rPr>
              <a:t>Thanks for your attention</a:t>
            </a:r>
            <a:endParaRPr lang="en-US" dirty="0">
              <a:solidFill>
                <a:schemeClr val="tx1">
                  <a:lumMod val="50000"/>
                </a:schemeClr>
              </a:solidFill>
            </a:endParaRPr>
          </a:p>
        </p:txBody>
      </p:sp>
      <p:pic>
        <p:nvPicPr>
          <p:cNvPr id="7" name="Picture Placeholder 6" descr="babies w rulers"/>
          <p:cNvPicPr>
            <a:picLocks noGrp="1" noChangeAspect="1" noChangeArrowheads="1"/>
          </p:cNvPicPr>
          <p:nvPr>
            <p:ph type="pic" sz="quarter" idx="14"/>
          </p:nvPr>
        </p:nvPicPr>
        <p:blipFill>
          <a:blip r:embed="rId2"/>
          <a:srcRect t="17457" b="17457"/>
          <a:stretch>
            <a:fillRect/>
          </a:stretch>
        </p:blipFill>
        <p:spPr bwMode="auto">
          <a:prstGeom prst="rect">
            <a:avLst/>
          </a:prstGeom>
          <a:noFill/>
          <a:ln w="9525">
            <a:noFill/>
            <a:miter lim="800000"/>
            <a:headEnd/>
            <a:tailEnd/>
          </a:ln>
        </p:spPr>
      </p:pic>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theme/theme1.xml><?xml version="1.0" encoding="utf-8"?>
<a:theme xmlns:a="http://schemas.openxmlformats.org/drawingml/2006/main" name="Spring Break Album">
  <a:themeElements>
    <a:clrScheme name="Spring Break">
      <a:dk1>
        <a:srgbClr val="5C452E"/>
      </a:dk1>
      <a:lt1>
        <a:sysClr val="window" lastClr="FFFFFF"/>
      </a:lt1>
      <a:dk2>
        <a:srgbClr val="000000"/>
      </a:dk2>
      <a:lt2>
        <a:srgbClr val="F6F2DE"/>
      </a:lt2>
      <a:accent1>
        <a:srgbClr val="FDC348"/>
      </a:accent1>
      <a:accent2>
        <a:srgbClr val="F48D1C"/>
      </a:accent2>
      <a:accent3>
        <a:srgbClr val="CC471E"/>
      </a:accent3>
      <a:accent4>
        <a:srgbClr val="5496C6"/>
      </a:accent4>
      <a:accent5>
        <a:srgbClr val="418770"/>
      </a:accent5>
      <a:accent6>
        <a:srgbClr val="94C777"/>
      </a:accent6>
      <a:hlink>
        <a:srgbClr val="CC471E"/>
      </a:hlink>
      <a:folHlink>
        <a:srgbClr val="938853"/>
      </a:folHlink>
    </a:clrScheme>
    <a:fontScheme name="Juice ITC - Segoe Script">
      <a:majorFont>
        <a:latin typeface="Juice ITC"/>
        <a:ea typeface=""/>
        <a:cs typeface=""/>
      </a:majorFont>
      <a:minorFont>
        <a:latin typeface="Segoe Scrip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in">
          <a:solidFill>
            <a:schemeClr val="phClr"/>
          </a:solidFill>
          <a:prstDash val="solid"/>
          <a:miter lim="800000"/>
        </a:ln>
        <a:ln w="12700" cap="flat" cmpd="sng" algn="in">
          <a:solidFill>
            <a:schemeClr val="phClr"/>
          </a:solidFill>
          <a:prstDash val="solid"/>
          <a:miter lim="800000"/>
        </a:ln>
        <a:ln w="19050" cap="flat" cmpd="sng" algn="in">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SpringBreak_Album.potx" id="{ED072D2C-EA04-4CE0-8527-EC2299E53E8A}" vid="{FC50F543-12DA-4BDE-B8DE-CBF10AE35493}"/>
    </a:ext>
  </a:extLst>
</a:theme>
</file>

<file path=ppt/theme/theme2.xml><?xml version="1.0" encoding="utf-8"?>
<a:theme xmlns:a="http://schemas.openxmlformats.org/drawingml/2006/main" name="Office Theme">
  <a:themeElements>
    <a:clrScheme name="Spring Break">
      <a:dk1>
        <a:srgbClr val="5C452E"/>
      </a:dk1>
      <a:lt1>
        <a:sysClr val="window" lastClr="FFFFFF"/>
      </a:lt1>
      <a:dk2>
        <a:srgbClr val="000000"/>
      </a:dk2>
      <a:lt2>
        <a:srgbClr val="F6F2DE"/>
      </a:lt2>
      <a:accent1>
        <a:srgbClr val="FDC348"/>
      </a:accent1>
      <a:accent2>
        <a:srgbClr val="F48D1C"/>
      </a:accent2>
      <a:accent3>
        <a:srgbClr val="CC471E"/>
      </a:accent3>
      <a:accent4>
        <a:srgbClr val="5496C6"/>
      </a:accent4>
      <a:accent5>
        <a:srgbClr val="418770"/>
      </a:accent5>
      <a:accent6>
        <a:srgbClr val="94C777"/>
      </a:accent6>
      <a:hlink>
        <a:srgbClr val="CC471E"/>
      </a:hlink>
      <a:folHlink>
        <a:srgbClr val="938853"/>
      </a:folHlink>
    </a:clrScheme>
    <a:fontScheme name="Juice ITC - Segoe Script">
      <a:majorFont>
        <a:latin typeface="Juice ITC"/>
        <a:ea typeface=""/>
        <a:cs typeface=""/>
      </a:majorFont>
      <a:minorFont>
        <a:latin typeface="Segoe Scrip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in">
          <a:solidFill>
            <a:schemeClr val="phClr"/>
          </a:solidFill>
          <a:prstDash val="solid"/>
          <a:miter lim="800000"/>
        </a:ln>
        <a:ln w="12700" cap="flat" cmpd="sng" algn="in">
          <a:solidFill>
            <a:schemeClr val="phClr"/>
          </a:solidFill>
          <a:prstDash val="solid"/>
          <a:miter lim="800000"/>
        </a:ln>
        <a:ln w="19050" cap="flat" cmpd="sng" algn="in">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Spring Break">
      <a:dk1>
        <a:srgbClr val="5C452E"/>
      </a:dk1>
      <a:lt1>
        <a:sysClr val="window" lastClr="FFFFFF"/>
      </a:lt1>
      <a:dk2>
        <a:srgbClr val="000000"/>
      </a:dk2>
      <a:lt2>
        <a:srgbClr val="F6F2DE"/>
      </a:lt2>
      <a:accent1>
        <a:srgbClr val="FDC348"/>
      </a:accent1>
      <a:accent2>
        <a:srgbClr val="F48D1C"/>
      </a:accent2>
      <a:accent3>
        <a:srgbClr val="CC471E"/>
      </a:accent3>
      <a:accent4>
        <a:srgbClr val="5496C6"/>
      </a:accent4>
      <a:accent5>
        <a:srgbClr val="418770"/>
      </a:accent5>
      <a:accent6>
        <a:srgbClr val="94C777"/>
      </a:accent6>
      <a:hlink>
        <a:srgbClr val="CC471E"/>
      </a:hlink>
      <a:folHlink>
        <a:srgbClr val="938853"/>
      </a:folHlink>
    </a:clrScheme>
    <a:fontScheme name="Juice ITC - Segoe Script">
      <a:majorFont>
        <a:latin typeface="Juice ITC"/>
        <a:ea typeface=""/>
        <a:cs typeface=""/>
      </a:majorFont>
      <a:minorFont>
        <a:latin typeface="Segoe Scrip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in">
          <a:solidFill>
            <a:schemeClr val="phClr"/>
          </a:solidFill>
          <a:prstDash val="solid"/>
          <a:miter lim="800000"/>
        </a:ln>
        <a:ln w="12700" cap="flat" cmpd="sng" algn="in">
          <a:solidFill>
            <a:schemeClr val="phClr"/>
          </a:solidFill>
          <a:prstDash val="solid"/>
          <a:miter lim="800000"/>
        </a:ln>
        <a:ln w="19050" cap="flat" cmpd="sng" algn="in">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C1D5F340F01F94FA2FD29A5E6DC872E" ma:contentTypeVersion="0" ma:contentTypeDescription="Create a new document." ma:contentTypeScope="" ma:versionID="f583bd66513a361a730282b6a794e352">
  <xsd:schema xmlns:xsd="http://www.w3.org/2001/XMLSchema" xmlns:xs="http://www.w3.org/2001/XMLSchema" xmlns:p="http://schemas.microsoft.com/office/2006/metadata/properties" targetNamespace="http://schemas.microsoft.com/office/2006/metadata/properties" ma:root="true" ma:fieldsID="6841151cf538834e171094e4faaf2d73">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85EA129-DE3E-4BBF-885F-3F25E0E0DA2D}">
  <ds:schemaRefs>
    <ds:schemaRef ds:uri="http://schemas.microsoft.com/office/2006/documentManagement/types"/>
    <ds:schemaRef ds:uri="http://purl.org/dc/terms/"/>
    <ds:schemaRef ds:uri="http://purl.org/dc/elements/1.1/"/>
    <ds:schemaRef ds:uri="http://schemas.openxmlformats.org/package/2006/metadata/core-properties"/>
    <ds:schemaRef ds:uri="http://schemas.microsoft.com/office/2006/metadata/properties"/>
    <ds:schemaRef ds:uri="http://schemas.microsoft.com/office/infopath/2007/PartnerControls"/>
    <ds:schemaRef ds:uri="http://www.w3.org/XML/1998/namespace"/>
    <ds:schemaRef ds:uri="http://purl.org/dc/dcmitype/"/>
  </ds:schemaRefs>
</ds:datastoreItem>
</file>

<file path=customXml/itemProps2.xml><?xml version="1.0" encoding="utf-8"?>
<ds:datastoreItem xmlns:ds="http://schemas.openxmlformats.org/officeDocument/2006/customXml" ds:itemID="{0E569AFF-744C-4445-BB5A-39D1FE567A1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3.xml><?xml version="1.0" encoding="utf-8"?>
<ds:datastoreItem xmlns:ds="http://schemas.openxmlformats.org/officeDocument/2006/customXml" ds:itemID="{E7EAAB77-D29D-4A88-AB1A-0BF6150F83B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0</TotalTime>
  <Words>905</Words>
  <Application>Microsoft Office PowerPoint</Application>
  <PresentationFormat>Custom</PresentationFormat>
  <Paragraphs>45</Paragraphs>
  <Slides>11</Slides>
  <Notes>3</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Spring Break Album</vt:lpstr>
      <vt:lpstr>History of Pulmonary Surfactant Replacement Therapy for Neonatal Respiratory Distress Syndrome </vt:lpstr>
      <vt:lpstr>The history of PS research in the age of pre-clinical trials</vt:lpstr>
      <vt:lpstr>Slide 3</vt:lpstr>
      <vt:lpstr>Slide 4</vt:lpstr>
      <vt:lpstr>Slide 5</vt:lpstr>
      <vt:lpstr>Slide 6</vt:lpstr>
      <vt:lpstr>Slide 7</vt:lpstr>
      <vt:lpstr>Slide 8</vt:lpstr>
      <vt:lpstr>Slide 9</vt:lpstr>
      <vt:lpstr>Slide 10</vt:lpstr>
      <vt:lpstr>Slide 11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Spring break</dc:title>
  <dc:creator/>
  <cp:lastModifiedBy/>
  <cp:revision>2</cp:revision>
  <dcterms:created xsi:type="dcterms:W3CDTF">2013-05-10T13:06:48Z</dcterms:created>
  <dcterms:modified xsi:type="dcterms:W3CDTF">2019-12-15T03:53:37Z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0x0101007C1D5F340F01F94FA2FD29A5E6DC872E</vt:lpwstr>
  </property>
</Properties>
</file>